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6" r:id="rId2"/>
    <p:sldId id="257" r:id="rId3"/>
    <p:sldId id="438" r:id="rId4"/>
    <p:sldId id="440" r:id="rId5"/>
    <p:sldId id="444" r:id="rId6"/>
    <p:sldId id="445" r:id="rId7"/>
    <p:sldId id="446" r:id="rId8"/>
    <p:sldId id="447" r:id="rId9"/>
    <p:sldId id="442" r:id="rId10"/>
    <p:sldId id="448" r:id="rId11"/>
    <p:sldId id="449" r:id="rId12"/>
    <p:sldId id="437" r:id="rId13"/>
    <p:sldId id="443" r:id="rId14"/>
    <p:sldId id="362" r:id="rId15"/>
    <p:sldId id="377" r:id="rId16"/>
    <p:sldId id="439" r:id="rId17"/>
    <p:sldId id="301" r:id="rId18"/>
    <p:sldId id="258" r:id="rId1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94658"/>
  </p:normalViewPr>
  <p:slideViewPr>
    <p:cSldViewPr snapToGrid="0">
      <p:cViewPr varScale="1">
        <p:scale>
          <a:sx n="106" d="100"/>
          <a:sy n="106" d="100"/>
        </p:scale>
        <p:origin x="896" y="4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EA0F35-8D86-4AEE-9E68-523658949E5C}"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nl-NL"/>
        </a:p>
      </dgm:t>
    </dgm:pt>
    <dgm:pt modelId="{79AE4641-0113-40B3-9263-D458F54BCC3F}">
      <dgm:prSet phldrT="[Tekst]"/>
      <dgm:spPr/>
      <dgm:t>
        <a:bodyPr/>
        <a:lstStyle/>
        <a:p>
          <a:r>
            <a:rPr lang="en-US" b="1" noProof="0" dirty="0">
              <a:solidFill>
                <a:schemeClr val="bg1"/>
              </a:solidFill>
            </a:rPr>
            <a:t>Physical</a:t>
          </a:r>
        </a:p>
      </dgm:t>
    </dgm:pt>
    <dgm:pt modelId="{8670D6DF-F9F4-411E-9C15-0A44D2424437}" type="parTrans" cxnId="{98878E43-657D-4808-B6E2-C708BD211A77}">
      <dgm:prSet/>
      <dgm:spPr/>
      <dgm:t>
        <a:bodyPr/>
        <a:lstStyle/>
        <a:p>
          <a:endParaRPr lang="nl-NL"/>
        </a:p>
      </dgm:t>
    </dgm:pt>
    <dgm:pt modelId="{5933E1C1-86E3-4F9D-A0B3-B9C340EF6A74}" type="sibTrans" cxnId="{98878E43-657D-4808-B6E2-C708BD211A77}">
      <dgm:prSet/>
      <dgm:spPr/>
      <dgm:t>
        <a:bodyPr/>
        <a:lstStyle/>
        <a:p>
          <a:endParaRPr lang="nl-NL"/>
        </a:p>
      </dgm:t>
    </dgm:pt>
    <dgm:pt modelId="{A1743658-2199-442D-8292-7452269703D5}">
      <dgm:prSet phldrT="[Tekst]"/>
      <dgm:spPr/>
      <dgm:t>
        <a:bodyPr/>
        <a:lstStyle/>
        <a:p>
          <a:r>
            <a:rPr lang="en-US" b="1" noProof="0" dirty="0">
              <a:solidFill>
                <a:schemeClr val="bg1"/>
              </a:solidFill>
            </a:rPr>
            <a:t>Psychological</a:t>
          </a:r>
        </a:p>
      </dgm:t>
    </dgm:pt>
    <dgm:pt modelId="{4980882D-05FB-489B-B87B-208BF1113763}" type="parTrans" cxnId="{AEBDB319-C9C6-496D-ABE6-648932311E27}">
      <dgm:prSet/>
      <dgm:spPr/>
      <dgm:t>
        <a:bodyPr/>
        <a:lstStyle/>
        <a:p>
          <a:endParaRPr lang="nl-NL"/>
        </a:p>
      </dgm:t>
    </dgm:pt>
    <dgm:pt modelId="{755A1266-933E-4792-9DBF-5D08B64890CA}" type="sibTrans" cxnId="{AEBDB319-C9C6-496D-ABE6-648932311E27}">
      <dgm:prSet/>
      <dgm:spPr/>
      <dgm:t>
        <a:bodyPr/>
        <a:lstStyle/>
        <a:p>
          <a:endParaRPr lang="nl-NL"/>
        </a:p>
      </dgm:t>
    </dgm:pt>
    <dgm:pt modelId="{67E69563-0F44-469C-8D6C-48DE085AB6C4}">
      <dgm:prSet phldrT="[Tekst]"/>
      <dgm:spPr/>
      <dgm:t>
        <a:bodyPr/>
        <a:lstStyle/>
        <a:p>
          <a:r>
            <a:rPr lang="en-US" b="1" noProof="0" dirty="0">
              <a:solidFill>
                <a:schemeClr val="bg1"/>
              </a:solidFill>
            </a:rPr>
            <a:t>Social</a:t>
          </a:r>
        </a:p>
      </dgm:t>
    </dgm:pt>
    <dgm:pt modelId="{D936F69F-679A-4738-BE94-F1561942653E}" type="parTrans" cxnId="{012C9B72-5291-4128-8272-03F8B648466B}">
      <dgm:prSet/>
      <dgm:spPr/>
      <dgm:t>
        <a:bodyPr/>
        <a:lstStyle/>
        <a:p>
          <a:endParaRPr lang="nl-NL"/>
        </a:p>
      </dgm:t>
    </dgm:pt>
    <dgm:pt modelId="{8172DA9E-D320-44EA-9244-958B715FC688}" type="sibTrans" cxnId="{012C9B72-5291-4128-8272-03F8B648466B}">
      <dgm:prSet/>
      <dgm:spPr/>
      <dgm:t>
        <a:bodyPr/>
        <a:lstStyle/>
        <a:p>
          <a:endParaRPr lang="nl-NL"/>
        </a:p>
      </dgm:t>
    </dgm:pt>
    <dgm:pt modelId="{6F874BBF-D6A5-48D1-9E41-910091827848}">
      <dgm:prSet phldrT="[Tekst]"/>
      <dgm:spPr/>
      <dgm:t>
        <a:bodyPr/>
        <a:lstStyle/>
        <a:p>
          <a:r>
            <a:rPr lang="en-US" b="1" noProof="0" dirty="0">
              <a:solidFill>
                <a:schemeClr val="bg1"/>
              </a:solidFill>
            </a:rPr>
            <a:t>Symptoms / adverse effects</a:t>
          </a:r>
        </a:p>
      </dgm:t>
    </dgm:pt>
    <dgm:pt modelId="{4C1CCE21-D1EC-41A9-BBE6-0F2A658D984C}" type="parTrans" cxnId="{FBC8627F-6BEE-4474-B2DF-14FEAF747CE0}">
      <dgm:prSet/>
      <dgm:spPr/>
      <dgm:t>
        <a:bodyPr/>
        <a:lstStyle/>
        <a:p>
          <a:endParaRPr lang="nl-NL"/>
        </a:p>
      </dgm:t>
    </dgm:pt>
    <dgm:pt modelId="{EC32307D-F242-4F12-80E5-7A2BD8A30BD7}" type="sibTrans" cxnId="{FBC8627F-6BEE-4474-B2DF-14FEAF747CE0}">
      <dgm:prSet/>
      <dgm:spPr/>
      <dgm:t>
        <a:bodyPr/>
        <a:lstStyle/>
        <a:p>
          <a:endParaRPr lang="nl-NL"/>
        </a:p>
      </dgm:t>
    </dgm:pt>
    <dgm:pt modelId="{0CE7D9D6-62F3-4F7C-A310-49F977D5BDE7}" type="pres">
      <dgm:prSet presAssocID="{18EA0F35-8D86-4AEE-9E68-523658949E5C}" presName="matrix" presStyleCnt="0">
        <dgm:presLayoutVars>
          <dgm:chMax val="1"/>
          <dgm:dir/>
          <dgm:resizeHandles val="exact"/>
        </dgm:presLayoutVars>
      </dgm:prSet>
      <dgm:spPr/>
    </dgm:pt>
    <dgm:pt modelId="{552682DE-C797-48ED-910B-933C5126305E}" type="pres">
      <dgm:prSet presAssocID="{18EA0F35-8D86-4AEE-9E68-523658949E5C}" presName="diamond" presStyleLbl="bgShp" presStyleIdx="0" presStyleCnt="1" custLinFactNeighborX="-208"/>
      <dgm:spPr/>
    </dgm:pt>
    <dgm:pt modelId="{0056D4CC-4B5C-4AE5-B807-44527313014F}" type="pres">
      <dgm:prSet presAssocID="{18EA0F35-8D86-4AEE-9E68-523658949E5C}" presName="quad1" presStyleLbl="node1" presStyleIdx="0" presStyleCnt="4">
        <dgm:presLayoutVars>
          <dgm:chMax val="0"/>
          <dgm:chPref val="0"/>
          <dgm:bulletEnabled val="1"/>
        </dgm:presLayoutVars>
      </dgm:prSet>
      <dgm:spPr/>
    </dgm:pt>
    <dgm:pt modelId="{1D2CC0B3-EF96-4420-90B8-32763ADB2D61}" type="pres">
      <dgm:prSet presAssocID="{18EA0F35-8D86-4AEE-9E68-523658949E5C}" presName="quad2" presStyleLbl="node1" presStyleIdx="1" presStyleCnt="4">
        <dgm:presLayoutVars>
          <dgm:chMax val="0"/>
          <dgm:chPref val="0"/>
          <dgm:bulletEnabled val="1"/>
        </dgm:presLayoutVars>
      </dgm:prSet>
      <dgm:spPr/>
    </dgm:pt>
    <dgm:pt modelId="{35717DDE-F704-44C5-BEAE-D9023C8F02E4}" type="pres">
      <dgm:prSet presAssocID="{18EA0F35-8D86-4AEE-9E68-523658949E5C}" presName="quad3" presStyleLbl="node1" presStyleIdx="2" presStyleCnt="4">
        <dgm:presLayoutVars>
          <dgm:chMax val="0"/>
          <dgm:chPref val="0"/>
          <dgm:bulletEnabled val="1"/>
        </dgm:presLayoutVars>
      </dgm:prSet>
      <dgm:spPr/>
    </dgm:pt>
    <dgm:pt modelId="{49D7AD5A-0CB4-4437-A360-5D3BFCFE4FC5}" type="pres">
      <dgm:prSet presAssocID="{18EA0F35-8D86-4AEE-9E68-523658949E5C}" presName="quad4" presStyleLbl="node1" presStyleIdx="3" presStyleCnt="4">
        <dgm:presLayoutVars>
          <dgm:chMax val="0"/>
          <dgm:chPref val="0"/>
          <dgm:bulletEnabled val="1"/>
        </dgm:presLayoutVars>
      </dgm:prSet>
      <dgm:spPr/>
    </dgm:pt>
  </dgm:ptLst>
  <dgm:cxnLst>
    <dgm:cxn modelId="{AEBDB319-C9C6-496D-ABE6-648932311E27}" srcId="{18EA0F35-8D86-4AEE-9E68-523658949E5C}" destId="{A1743658-2199-442D-8292-7452269703D5}" srcOrd="1" destOrd="0" parTransId="{4980882D-05FB-489B-B87B-208BF1113763}" sibTransId="{755A1266-933E-4792-9DBF-5D08B64890CA}"/>
    <dgm:cxn modelId="{CBF2EB1C-FF35-4C2D-B5A7-AA57B8E379EB}" type="presOf" srcId="{79AE4641-0113-40B3-9263-D458F54BCC3F}" destId="{0056D4CC-4B5C-4AE5-B807-44527313014F}" srcOrd="0" destOrd="0" presId="urn:microsoft.com/office/officeart/2005/8/layout/matrix3"/>
    <dgm:cxn modelId="{497BAD28-FA03-4F71-9618-C54D25E962D0}" type="presOf" srcId="{A1743658-2199-442D-8292-7452269703D5}" destId="{1D2CC0B3-EF96-4420-90B8-32763ADB2D61}" srcOrd="0" destOrd="0" presId="urn:microsoft.com/office/officeart/2005/8/layout/matrix3"/>
    <dgm:cxn modelId="{98878E43-657D-4808-B6E2-C708BD211A77}" srcId="{18EA0F35-8D86-4AEE-9E68-523658949E5C}" destId="{79AE4641-0113-40B3-9263-D458F54BCC3F}" srcOrd="0" destOrd="0" parTransId="{8670D6DF-F9F4-411E-9C15-0A44D2424437}" sibTransId="{5933E1C1-86E3-4F9D-A0B3-B9C340EF6A74}"/>
    <dgm:cxn modelId="{012C9B72-5291-4128-8272-03F8B648466B}" srcId="{18EA0F35-8D86-4AEE-9E68-523658949E5C}" destId="{67E69563-0F44-469C-8D6C-48DE085AB6C4}" srcOrd="2" destOrd="0" parTransId="{D936F69F-679A-4738-BE94-F1561942653E}" sibTransId="{8172DA9E-D320-44EA-9244-958B715FC688}"/>
    <dgm:cxn modelId="{FBC8627F-6BEE-4474-B2DF-14FEAF747CE0}" srcId="{18EA0F35-8D86-4AEE-9E68-523658949E5C}" destId="{6F874BBF-D6A5-48D1-9E41-910091827848}" srcOrd="3" destOrd="0" parTransId="{4C1CCE21-D1EC-41A9-BBE6-0F2A658D984C}" sibTransId="{EC32307D-F242-4F12-80E5-7A2BD8A30BD7}"/>
    <dgm:cxn modelId="{482D619A-FA6D-4E80-AD25-5B8E793433E8}" type="presOf" srcId="{18EA0F35-8D86-4AEE-9E68-523658949E5C}" destId="{0CE7D9D6-62F3-4F7C-A310-49F977D5BDE7}" srcOrd="0" destOrd="0" presId="urn:microsoft.com/office/officeart/2005/8/layout/matrix3"/>
    <dgm:cxn modelId="{E21BF79F-A122-48CA-9FB2-A541059CB874}" type="presOf" srcId="{67E69563-0F44-469C-8D6C-48DE085AB6C4}" destId="{35717DDE-F704-44C5-BEAE-D9023C8F02E4}" srcOrd="0" destOrd="0" presId="urn:microsoft.com/office/officeart/2005/8/layout/matrix3"/>
    <dgm:cxn modelId="{611FFFC1-CB04-4EC6-8155-2FC466350496}" type="presOf" srcId="{6F874BBF-D6A5-48D1-9E41-910091827848}" destId="{49D7AD5A-0CB4-4437-A360-5D3BFCFE4FC5}" srcOrd="0" destOrd="0" presId="urn:microsoft.com/office/officeart/2005/8/layout/matrix3"/>
    <dgm:cxn modelId="{9FFB3F19-C47E-4405-A1C0-5C9C5ABE3FAB}" type="presParOf" srcId="{0CE7D9D6-62F3-4F7C-A310-49F977D5BDE7}" destId="{552682DE-C797-48ED-910B-933C5126305E}" srcOrd="0" destOrd="0" presId="urn:microsoft.com/office/officeart/2005/8/layout/matrix3"/>
    <dgm:cxn modelId="{CB337157-A08D-405E-A93E-40BE9364BBCD}" type="presParOf" srcId="{0CE7D9D6-62F3-4F7C-A310-49F977D5BDE7}" destId="{0056D4CC-4B5C-4AE5-B807-44527313014F}" srcOrd="1" destOrd="0" presId="urn:microsoft.com/office/officeart/2005/8/layout/matrix3"/>
    <dgm:cxn modelId="{35526CF5-EE33-4DF2-9BE5-B4A6D4CA50DC}" type="presParOf" srcId="{0CE7D9D6-62F3-4F7C-A310-49F977D5BDE7}" destId="{1D2CC0B3-EF96-4420-90B8-32763ADB2D61}" srcOrd="2" destOrd="0" presId="urn:microsoft.com/office/officeart/2005/8/layout/matrix3"/>
    <dgm:cxn modelId="{F41323EA-C4D9-48A8-AA91-CCFA93D999D6}" type="presParOf" srcId="{0CE7D9D6-62F3-4F7C-A310-49F977D5BDE7}" destId="{35717DDE-F704-44C5-BEAE-D9023C8F02E4}" srcOrd="3" destOrd="0" presId="urn:microsoft.com/office/officeart/2005/8/layout/matrix3"/>
    <dgm:cxn modelId="{20B5542A-D0BB-44D9-8C72-DEC857459204}" type="presParOf" srcId="{0CE7D9D6-62F3-4F7C-A310-49F977D5BDE7}" destId="{49D7AD5A-0CB4-4437-A360-5D3BFCFE4FC5}"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EA0F35-8D86-4AEE-9E68-523658949E5C}"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nl-NL"/>
        </a:p>
      </dgm:t>
    </dgm:pt>
    <dgm:pt modelId="{79AE4641-0113-40B3-9263-D458F54BCC3F}">
      <dgm:prSet phldrT="[Tekst]"/>
      <dgm:spPr/>
      <dgm:t>
        <a:bodyPr/>
        <a:lstStyle/>
        <a:p>
          <a:r>
            <a:rPr lang="en-US" b="1" noProof="0" dirty="0">
              <a:solidFill>
                <a:schemeClr val="bg1"/>
              </a:solidFill>
            </a:rPr>
            <a:t>Physical</a:t>
          </a:r>
        </a:p>
      </dgm:t>
    </dgm:pt>
    <dgm:pt modelId="{8670D6DF-F9F4-411E-9C15-0A44D2424437}" type="parTrans" cxnId="{98878E43-657D-4808-B6E2-C708BD211A77}">
      <dgm:prSet/>
      <dgm:spPr/>
      <dgm:t>
        <a:bodyPr/>
        <a:lstStyle/>
        <a:p>
          <a:endParaRPr lang="nl-NL"/>
        </a:p>
      </dgm:t>
    </dgm:pt>
    <dgm:pt modelId="{5933E1C1-86E3-4F9D-A0B3-B9C340EF6A74}" type="sibTrans" cxnId="{98878E43-657D-4808-B6E2-C708BD211A77}">
      <dgm:prSet/>
      <dgm:spPr/>
      <dgm:t>
        <a:bodyPr/>
        <a:lstStyle/>
        <a:p>
          <a:endParaRPr lang="nl-NL"/>
        </a:p>
      </dgm:t>
    </dgm:pt>
    <dgm:pt modelId="{A1743658-2199-442D-8292-7452269703D5}">
      <dgm:prSet phldrT="[Tekst]"/>
      <dgm:spPr/>
      <dgm:t>
        <a:bodyPr/>
        <a:lstStyle/>
        <a:p>
          <a:r>
            <a:rPr lang="en-US" b="1" noProof="0" dirty="0">
              <a:solidFill>
                <a:schemeClr val="bg1"/>
              </a:solidFill>
            </a:rPr>
            <a:t>Psychological</a:t>
          </a:r>
        </a:p>
      </dgm:t>
    </dgm:pt>
    <dgm:pt modelId="{4980882D-05FB-489B-B87B-208BF1113763}" type="parTrans" cxnId="{AEBDB319-C9C6-496D-ABE6-648932311E27}">
      <dgm:prSet/>
      <dgm:spPr/>
      <dgm:t>
        <a:bodyPr/>
        <a:lstStyle/>
        <a:p>
          <a:endParaRPr lang="nl-NL"/>
        </a:p>
      </dgm:t>
    </dgm:pt>
    <dgm:pt modelId="{755A1266-933E-4792-9DBF-5D08B64890CA}" type="sibTrans" cxnId="{AEBDB319-C9C6-496D-ABE6-648932311E27}">
      <dgm:prSet/>
      <dgm:spPr/>
      <dgm:t>
        <a:bodyPr/>
        <a:lstStyle/>
        <a:p>
          <a:endParaRPr lang="nl-NL"/>
        </a:p>
      </dgm:t>
    </dgm:pt>
    <dgm:pt modelId="{67E69563-0F44-469C-8D6C-48DE085AB6C4}">
      <dgm:prSet phldrT="[Tekst]"/>
      <dgm:spPr/>
      <dgm:t>
        <a:bodyPr/>
        <a:lstStyle/>
        <a:p>
          <a:r>
            <a:rPr lang="en-US" b="1" noProof="0" dirty="0">
              <a:solidFill>
                <a:schemeClr val="bg1"/>
              </a:solidFill>
            </a:rPr>
            <a:t>Social</a:t>
          </a:r>
        </a:p>
      </dgm:t>
    </dgm:pt>
    <dgm:pt modelId="{D936F69F-679A-4738-BE94-F1561942653E}" type="parTrans" cxnId="{012C9B72-5291-4128-8272-03F8B648466B}">
      <dgm:prSet/>
      <dgm:spPr/>
      <dgm:t>
        <a:bodyPr/>
        <a:lstStyle/>
        <a:p>
          <a:endParaRPr lang="nl-NL"/>
        </a:p>
      </dgm:t>
    </dgm:pt>
    <dgm:pt modelId="{8172DA9E-D320-44EA-9244-958B715FC688}" type="sibTrans" cxnId="{012C9B72-5291-4128-8272-03F8B648466B}">
      <dgm:prSet/>
      <dgm:spPr/>
      <dgm:t>
        <a:bodyPr/>
        <a:lstStyle/>
        <a:p>
          <a:endParaRPr lang="nl-NL"/>
        </a:p>
      </dgm:t>
    </dgm:pt>
    <dgm:pt modelId="{6F874BBF-D6A5-48D1-9E41-910091827848}">
      <dgm:prSet phldrT="[Tekst]"/>
      <dgm:spPr/>
      <dgm:t>
        <a:bodyPr/>
        <a:lstStyle/>
        <a:p>
          <a:r>
            <a:rPr lang="en-US" b="1" noProof="0" dirty="0">
              <a:solidFill>
                <a:schemeClr val="bg1"/>
              </a:solidFill>
            </a:rPr>
            <a:t>Symptoms / adverse effects</a:t>
          </a:r>
        </a:p>
      </dgm:t>
    </dgm:pt>
    <dgm:pt modelId="{4C1CCE21-D1EC-41A9-BBE6-0F2A658D984C}" type="parTrans" cxnId="{FBC8627F-6BEE-4474-B2DF-14FEAF747CE0}">
      <dgm:prSet/>
      <dgm:spPr/>
      <dgm:t>
        <a:bodyPr/>
        <a:lstStyle/>
        <a:p>
          <a:endParaRPr lang="nl-NL"/>
        </a:p>
      </dgm:t>
    </dgm:pt>
    <dgm:pt modelId="{EC32307D-F242-4F12-80E5-7A2BD8A30BD7}" type="sibTrans" cxnId="{FBC8627F-6BEE-4474-B2DF-14FEAF747CE0}">
      <dgm:prSet/>
      <dgm:spPr/>
      <dgm:t>
        <a:bodyPr/>
        <a:lstStyle/>
        <a:p>
          <a:endParaRPr lang="nl-NL"/>
        </a:p>
      </dgm:t>
    </dgm:pt>
    <dgm:pt modelId="{0CE7D9D6-62F3-4F7C-A310-49F977D5BDE7}" type="pres">
      <dgm:prSet presAssocID="{18EA0F35-8D86-4AEE-9E68-523658949E5C}" presName="matrix" presStyleCnt="0">
        <dgm:presLayoutVars>
          <dgm:chMax val="1"/>
          <dgm:dir/>
          <dgm:resizeHandles val="exact"/>
        </dgm:presLayoutVars>
      </dgm:prSet>
      <dgm:spPr/>
    </dgm:pt>
    <dgm:pt modelId="{552682DE-C797-48ED-910B-933C5126305E}" type="pres">
      <dgm:prSet presAssocID="{18EA0F35-8D86-4AEE-9E68-523658949E5C}" presName="diamond" presStyleLbl="bgShp" presStyleIdx="0" presStyleCnt="1" custLinFactNeighborX="2888" custLinFactNeighborY="310"/>
      <dgm:spPr/>
    </dgm:pt>
    <dgm:pt modelId="{0056D4CC-4B5C-4AE5-B807-44527313014F}" type="pres">
      <dgm:prSet presAssocID="{18EA0F35-8D86-4AEE-9E68-523658949E5C}" presName="quad1" presStyleLbl="node1" presStyleIdx="0" presStyleCnt="4">
        <dgm:presLayoutVars>
          <dgm:chMax val="0"/>
          <dgm:chPref val="0"/>
          <dgm:bulletEnabled val="1"/>
        </dgm:presLayoutVars>
      </dgm:prSet>
      <dgm:spPr/>
    </dgm:pt>
    <dgm:pt modelId="{1D2CC0B3-EF96-4420-90B8-32763ADB2D61}" type="pres">
      <dgm:prSet presAssocID="{18EA0F35-8D86-4AEE-9E68-523658949E5C}" presName="quad2" presStyleLbl="node1" presStyleIdx="1" presStyleCnt="4">
        <dgm:presLayoutVars>
          <dgm:chMax val="0"/>
          <dgm:chPref val="0"/>
          <dgm:bulletEnabled val="1"/>
        </dgm:presLayoutVars>
      </dgm:prSet>
      <dgm:spPr/>
    </dgm:pt>
    <dgm:pt modelId="{35717DDE-F704-44C5-BEAE-D9023C8F02E4}" type="pres">
      <dgm:prSet presAssocID="{18EA0F35-8D86-4AEE-9E68-523658949E5C}" presName="quad3" presStyleLbl="node1" presStyleIdx="2" presStyleCnt="4">
        <dgm:presLayoutVars>
          <dgm:chMax val="0"/>
          <dgm:chPref val="0"/>
          <dgm:bulletEnabled val="1"/>
        </dgm:presLayoutVars>
      </dgm:prSet>
      <dgm:spPr/>
    </dgm:pt>
    <dgm:pt modelId="{49D7AD5A-0CB4-4437-A360-5D3BFCFE4FC5}" type="pres">
      <dgm:prSet presAssocID="{18EA0F35-8D86-4AEE-9E68-523658949E5C}" presName="quad4" presStyleLbl="node1" presStyleIdx="3" presStyleCnt="4" custLinFactNeighborY="4006">
        <dgm:presLayoutVars>
          <dgm:chMax val="0"/>
          <dgm:chPref val="0"/>
          <dgm:bulletEnabled val="1"/>
        </dgm:presLayoutVars>
      </dgm:prSet>
      <dgm:spPr/>
    </dgm:pt>
  </dgm:ptLst>
  <dgm:cxnLst>
    <dgm:cxn modelId="{AEBDB319-C9C6-496D-ABE6-648932311E27}" srcId="{18EA0F35-8D86-4AEE-9E68-523658949E5C}" destId="{A1743658-2199-442D-8292-7452269703D5}" srcOrd="1" destOrd="0" parTransId="{4980882D-05FB-489B-B87B-208BF1113763}" sibTransId="{755A1266-933E-4792-9DBF-5D08B64890CA}"/>
    <dgm:cxn modelId="{CBF2EB1C-FF35-4C2D-B5A7-AA57B8E379EB}" type="presOf" srcId="{79AE4641-0113-40B3-9263-D458F54BCC3F}" destId="{0056D4CC-4B5C-4AE5-B807-44527313014F}" srcOrd="0" destOrd="0" presId="urn:microsoft.com/office/officeart/2005/8/layout/matrix3"/>
    <dgm:cxn modelId="{497BAD28-FA03-4F71-9618-C54D25E962D0}" type="presOf" srcId="{A1743658-2199-442D-8292-7452269703D5}" destId="{1D2CC0B3-EF96-4420-90B8-32763ADB2D61}" srcOrd="0" destOrd="0" presId="urn:microsoft.com/office/officeart/2005/8/layout/matrix3"/>
    <dgm:cxn modelId="{98878E43-657D-4808-B6E2-C708BD211A77}" srcId="{18EA0F35-8D86-4AEE-9E68-523658949E5C}" destId="{79AE4641-0113-40B3-9263-D458F54BCC3F}" srcOrd="0" destOrd="0" parTransId="{8670D6DF-F9F4-411E-9C15-0A44D2424437}" sibTransId="{5933E1C1-86E3-4F9D-A0B3-B9C340EF6A74}"/>
    <dgm:cxn modelId="{012C9B72-5291-4128-8272-03F8B648466B}" srcId="{18EA0F35-8D86-4AEE-9E68-523658949E5C}" destId="{67E69563-0F44-469C-8D6C-48DE085AB6C4}" srcOrd="2" destOrd="0" parTransId="{D936F69F-679A-4738-BE94-F1561942653E}" sibTransId="{8172DA9E-D320-44EA-9244-958B715FC688}"/>
    <dgm:cxn modelId="{FBC8627F-6BEE-4474-B2DF-14FEAF747CE0}" srcId="{18EA0F35-8D86-4AEE-9E68-523658949E5C}" destId="{6F874BBF-D6A5-48D1-9E41-910091827848}" srcOrd="3" destOrd="0" parTransId="{4C1CCE21-D1EC-41A9-BBE6-0F2A658D984C}" sibTransId="{EC32307D-F242-4F12-80E5-7A2BD8A30BD7}"/>
    <dgm:cxn modelId="{482D619A-FA6D-4E80-AD25-5B8E793433E8}" type="presOf" srcId="{18EA0F35-8D86-4AEE-9E68-523658949E5C}" destId="{0CE7D9D6-62F3-4F7C-A310-49F977D5BDE7}" srcOrd="0" destOrd="0" presId="urn:microsoft.com/office/officeart/2005/8/layout/matrix3"/>
    <dgm:cxn modelId="{E21BF79F-A122-48CA-9FB2-A541059CB874}" type="presOf" srcId="{67E69563-0F44-469C-8D6C-48DE085AB6C4}" destId="{35717DDE-F704-44C5-BEAE-D9023C8F02E4}" srcOrd="0" destOrd="0" presId="urn:microsoft.com/office/officeart/2005/8/layout/matrix3"/>
    <dgm:cxn modelId="{611FFFC1-CB04-4EC6-8155-2FC466350496}" type="presOf" srcId="{6F874BBF-D6A5-48D1-9E41-910091827848}" destId="{49D7AD5A-0CB4-4437-A360-5D3BFCFE4FC5}" srcOrd="0" destOrd="0" presId="urn:microsoft.com/office/officeart/2005/8/layout/matrix3"/>
    <dgm:cxn modelId="{9FFB3F19-C47E-4405-A1C0-5C9C5ABE3FAB}" type="presParOf" srcId="{0CE7D9D6-62F3-4F7C-A310-49F977D5BDE7}" destId="{552682DE-C797-48ED-910B-933C5126305E}" srcOrd="0" destOrd="0" presId="urn:microsoft.com/office/officeart/2005/8/layout/matrix3"/>
    <dgm:cxn modelId="{CB337157-A08D-405E-A93E-40BE9364BBCD}" type="presParOf" srcId="{0CE7D9D6-62F3-4F7C-A310-49F977D5BDE7}" destId="{0056D4CC-4B5C-4AE5-B807-44527313014F}" srcOrd="1" destOrd="0" presId="urn:microsoft.com/office/officeart/2005/8/layout/matrix3"/>
    <dgm:cxn modelId="{35526CF5-EE33-4DF2-9BE5-B4A6D4CA50DC}" type="presParOf" srcId="{0CE7D9D6-62F3-4F7C-A310-49F977D5BDE7}" destId="{1D2CC0B3-EF96-4420-90B8-32763ADB2D61}" srcOrd="2" destOrd="0" presId="urn:microsoft.com/office/officeart/2005/8/layout/matrix3"/>
    <dgm:cxn modelId="{F41323EA-C4D9-48A8-AA91-CCFA93D999D6}" type="presParOf" srcId="{0CE7D9D6-62F3-4F7C-A310-49F977D5BDE7}" destId="{35717DDE-F704-44C5-BEAE-D9023C8F02E4}" srcOrd="3" destOrd="0" presId="urn:microsoft.com/office/officeart/2005/8/layout/matrix3"/>
    <dgm:cxn modelId="{20B5542A-D0BB-44D9-8C72-DEC857459204}" type="presParOf" srcId="{0CE7D9D6-62F3-4F7C-A310-49F977D5BDE7}" destId="{49D7AD5A-0CB4-4437-A360-5D3BFCFE4FC5}"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2682DE-C797-48ED-910B-933C5126305E}">
      <dsp:nvSpPr>
        <dsp:cNvPr id="0" name=""/>
        <dsp:cNvSpPr/>
      </dsp:nvSpPr>
      <dsp:spPr>
        <a:xfrm>
          <a:off x="1585710" y="0"/>
          <a:ext cx="2895598" cy="2895598"/>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56D4CC-4B5C-4AE5-B807-44527313014F}">
      <dsp:nvSpPr>
        <dsp:cNvPr id="0" name=""/>
        <dsp:cNvSpPr/>
      </dsp:nvSpPr>
      <dsp:spPr>
        <a:xfrm>
          <a:off x="1866815" y="275081"/>
          <a:ext cx="1129283" cy="112928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noProof="0" dirty="0">
              <a:solidFill>
                <a:schemeClr val="bg1"/>
              </a:solidFill>
            </a:rPr>
            <a:t>Physical</a:t>
          </a:r>
        </a:p>
      </dsp:txBody>
      <dsp:txXfrm>
        <a:off x="1921942" y="330208"/>
        <a:ext cx="1019029" cy="1019029"/>
      </dsp:txXfrm>
    </dsp:sp>
    <dsp:sp modelId="{1D2CC0B3-EF96-4420-90B8-32763ADB2D61}">
      <dsp:nvSpPr>
        <dsp:cNvPr id="0" name=""/>
        <dsp:cNvSpPr/>
      </dsp:nvSpPr>
      <dsp:spPr>
        <a:xfrm>
          <a:off x="3082966" y="275081"/>
          <a:ext cx="1129283" cy="112928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noProof="0" dirty="0">
              <a:solidFill>
                <a:schemeClr val="bg1"/>
              </a:solidFill>
            </a:rPr>
            <a:t>Psychological</a:t>
          </a:r>
        </a:p>
      </dsp:txBody>
      <dsp:txXfrm>
        <a:off x="3138093" y="330208"/>
        <a:ext cx="1019029" cy="1019029"/>
      </dsp:txXfrm>
    </dsp:sp>
    <dsp:sp modelId="{35717DDE-F704-44C5-BEAE-D9023C8F02E4}">
      <dsp:nvSpPr>
        <dsp:cNvPr id="0" name=""/>
        <dsp:cNvSpPr/>
      </dsp:nvSpPr>
      <dsp:spPr>
        <a:xfrm>
          <a:off x="1866815" y="1491233"/>
          <a:ext cx="1129283" cy="112928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noProof="0" dirty="0">
              <a:solidFill>
                <a:schemeClr val="bg1"/>
              </a:solidFill>
            </a:rPr>
            <a:t>Social</a:t>
          </a:r>
        </a:p>
      </dsp:txBody>
      <dsp:txXfrm>
        <a:off x="1921942" y="1546360"/>
        <a:ext cx="1019029" cy="1019029"/>
      </dsp:txXfrm>
    </dsp:sp>
    <dsp:sp modelId="{49D7AD5A-0CB4-4437-A360-5D3BFCFE4FC5}">
      <dsp:nvSpPr>
        <dsp:cNvPr id="0" name=""/>
        <dsp:cNvSpPr/>
      </dsp:nvSpPr>
      <dsp:spPr>
        <a:xfrm>
          <a:off x="3082966" y="1491233"/>
          <a:ext cx="1129283" cy="112928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noProof="0" dirty="0">
              <a:solidFill>
                <a:schemeClr val="bg1"/>
              </a:solidFill>
            </a:rPr>
            <a:t>Symptoms / adverse effects</a:t>
          </a:r>
        </a:p>
      </dsp:txBody>
      <dsp:txXfrm>
        <a:off x="3138093" y="1546360"/>
        <a:ext cx="1019029" cy="10190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2682DE-C797-48ED-910B-933C5126305E}">
      <dsp:nvSpPr>
        <dsp:cNvPr id="0" name=""/>
        <dsp:cNvSpPr/>
      </dsp:nvSpPr>
      <dsp:spPr>
        <a:xfrm>
          <a:off x="894866" y="0"/>
          <a:ext cx="2548467" cy="2548467"/>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56D4CC-4B5C-4AE5-B807-44527313014F}">
      <dsp:nvSpPr>
        <dsp:cNvPr id="0" name=""/>
        <dsp:cNvSpPr/>
      </dsp:nvSpPr>
      <dsp:spPr>
        <a:xfrm>
          <a:off x="1063370" y="242104"/>
          <a:ext cx="993902" cy="99390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noProof="0" dirty="0">
              <a:solidFill>
                <a:schemeClr val="bg1"/>
              </a:solidFill>
            </a:rPr>
            <a:t>Physical</a:t>
          </a:r>
        </a:p>
      </dsp:txBody>
      <dsp:txXfrm>
        <a:off x="1111888" y="290622"/>
        <a:ext cx="896866" cy="896866"/>
      </dsp:txXfrm>
    </dsp:sp>
    <dsp:sp modelId="{1D2CC0B3-EF96-4420-90B8-32763ADB2D61}">
      <dsp:nvSpPr>
        <dsp:cNvPr id="0" name=""/>
        <dsp:cNvSpPr/>
      </dsp:nvSpPr>
      <dsp:spPr>
        <a:xfrm>
          <a:off x="2133727" y="242104"/>
          <a:ext cx="993902" cy="99390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noProof="0" dirty="0">
              <a:solidFill>
                <a:schemeClr val="bg1"/>
              </a:solidFill>
            </a:rPr>
            <a:t>Psychological</a:t>
          </a:r>
        </a:p>
      </dsp:txBody>
      <dsp:txXfrm>
        <a:off x="2182245" y="290622"/>
        <a:ext cx="896866" cy="896866"/>
      </dsp:txXfrm>
    </dsp:sp>
    <dsp:sp modelId="{35717DDE-F704-44C5-BEAE-D9023C8F02E4}">
      <dsp:nvSpPr>
        <dsp:cNvPr id="0" name=""/>
        <dsp:cNvSpPr/>
      </dsp:nvSpPr>
      <dsp:spPr>
        <a:xfrm>
          <a:off x="1063370" y="1312460"/>
          <a:ext cx="993902" cy="99390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noProof="0" dirty="0">
              <a:solidFill>
                <a:schemeClr val="bg1"/>
              </a:solidFill>
            </a:rPr>
            <a:t>Social</a:t>
          </a:r>
        </a:p>
      </dsp:txBody>
      <dsp:txXfrm>
        <a:off x="1111888" y="1360978"/>
        <a:ext cx="896866" cy="896866"/>
      </dsp:txXfrm>
    </dsp:sp>
    <dsp:sp modelId="{49D7AD5A-0CB4-4437-A360-5D3BFCFE4FC5}">
      <dsp:nvSpPr>
        <dsp:cNvPr id="0" name=""/>
        <dsp:cNvSpPr/>
      </dsp:nvSpPr>
      <dsp:spPr>
        <a:xfrm>
          <a:off x="2133727" y="1352276"/>
          <a:ext cx="993902" cy="99390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noProof="0" dirty="0">
              <a:solidFill>
                <a:schemeClr val="bg1"/>
              </a:solidFill>
            </a:rPr>
            <a:t>Symptoms / adverse effects</a:t>
          </a:r>
        </a:p>
      </dsp:txBody>
      <dsp:txXfrm>
        <a:off x="2182245" y="1400794"/>
        <a:ext cx="896866" cy="896866"/>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7" name="Shape 287"/>
          <p:cNvSpPr>
            <a:spLocks noGrp="1" noRot="1" noChangeAspect="1"/>
          </p:cNvSpPr>
          <p:nvPr>
            <p:ph type="sldImg"/>
          </p:nvPr>
        </p:nvSpPr>
        <p:spPr>
          <a:xfrm>
            <a:off x="1143000" y="685800"/>
            <a:ext cx="4572000" cy="3429000"/>
          </a:xfrm>
          <a:prstGeom prst="rect">
            <a:avLst/>
          </a:prstGeom>
        </p:spPr>
        <p:txBody>
          <a:bodyPr/>
          <a:lstStyle/>
          <a:p>
            <a:endParaRPr/>
          </a:p>
        </p:txBody>
      </p:sp>
      <p:sp>
        <p:nvSpPr>
          <p:cNvPr id="288" name="Shape 28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jdelijke aanduiding voor dia-afbeelding 1">
            <a:extLst>
              <a:ext uri="{FF2B5EF4-FFF2-40B4-BE49-F238E27FC236}">
                <a16:creationId xmlns:a16="http://schemas.microsoft.com/office/drawing/2014/main" id="{96C46E38-03D1-75EF-29E0-F2D84454AEC6}"/>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Tijdelijke aanduiding voor notities 2">
            <a:extLst>
              <a:ext uri="{FF2B5EF4-FFF2-40B4-BE49-F238E27FC236}">
                <a16:creationId xmlns:a16="http://schemas.microsoft.com/office/drawing/2014/main" id="{D1E2F444-9068-8FD0-A538-768A94AEFEF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Lst>
        </p:spPr>
        <p:txBody>
          <a:bodyPr/>
          <a:lstStyle/>
          <a:p>
            <a:endParaRPr lang="nl-NL" altLang="en-US" sz="1000" dirty="0">
              <a:cs typeface="Arial" panose="020B0604020202020204" pitchFamily="34" charset="0"/>
            </a:endParaRPr>
          </a:p>
        </p:txBody>
      </p:sp>
      <p:sp>
        <p:nvSpPr>
          <p:cNvPr id="15364" name="Tijdelijke aanduiding voor dianummer 3">
            <a:extLst>
              <a:ext uri="{FF2B5EF4-FFF2-40B4-BE49-F238E27FC236}">
                <a16:creationId xmlns:a16="http://schemas.microsoft.com/office/drawing/2014/main" id="{CEA56848-5B3F-4970-44F6-740AE334973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tabLst>
                <a:tab pos="723900" algn="l"/>
                <a:tab pos="1447800" algn="l"/>
                <a:tab pos="2171700" algn="l"/>
                <a:tab pos="2895600" algn="l"/>
              </a:tabLst>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tabLst>
                <a:tab pos="723900" algn="l"/>
                <a:tab pos="1447800" algn="l"/>
                <a:tab pos="2171700" algn="l"/>
                <a:tab pos="2895600" algn="l"/>
              </a:tabLst>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tabLst>
                <a:tab pos="723900" algn="l"/>
                <a:tab pos="1447800" algn="l"/>
                <a:tab pos="2171700" algn="l"/>
                <a:tab pos="2895600" algn="l"/>
              </a:tabLst>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tabLst>
                <a:tab pos="723900" algn="l"/>
                <a:tab pos="1447800" algn="l"/>
                <a:tab pos="2171700" algn="l"/>
                <a:tab pos="2895600" algn="l"/>
              </a:tabLst>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tabLst>
                <a:tab pos="723900" algn="l"/>
                <a:tab pos="1447800" algn="l"/>
                <a:tab pos="2171700" algn="l"/>
                <a:tab pos="2895600" algn="l"/>
              </a:tabLst>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Calibri" panose="020F0502020204030204" pitchFamily="34" charset="0"/>
                <a:ea typeface="MS PGothic" panose="020B0600070205080204" pitchFamily="34" charset="-128"/>
              </a:defRPr>
            </a:lvl9pPr>
          </a:lstStyle>
          <a:p>
            <a:pPr>
              <a:spcBef>
                <a:spcPct val="0"/>
              </a:spcBef>
              <a:buFont typeface="Wingdings" panose="05000000000000000000" pitchFamily="2" charset="2"/>
              <a:buNone/>
            </a:pPr>
            <a:fld id="{5099EF23-9FA9-4E5C-BB02-5F7480ADCA5D}" type="slidenum">
              <a:rPr lang="nl-NL" altLang="nl-NL" sz="1000" smtClean="0">
                <a:solidFill>
                  <a:srgbClr val="000000"/>
                </a:solidFill>
                <a:latin typeface="Times New Roman" panose="02020603050405020304" pitchFamily="18" charset="0"/>
                <a:ea typeface="Microsoft YaHei" panose="020B0503020204020204" pitchFamily="34" charset="-122"/>
              </a:rPr>
              <a:pPr>
                <a:spcBef>
                  <a:spcPct val="0"/>
                </a:spcBef>
                <a:buFont typeface="Wingdings" panose="05000000000000000000" pitchFamily="2" charset="2"/>
                <a:buNone/>
              </a:pPr>
              <a:t>12</a:t>
            </a:fld>
            <a:endParaRPr lang="nl-NL" altLang="nl-NL" sz="1000">
              <a:solidFill>
                <a:srgbClr val="000000"/>
              </a:solidFill>
              <a:latin typeface="Times New Roman" panose="02020603050405020304" pitchFamily="18" charset="0"/>
              <a:ea typeface="Microsoft YaHei" panose="020B0503020204020204" pitchFamily="34"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8F5D662A-E3A3-D24D-7917-DE59751195DA}"/>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9EA81F67-0640-D037-9F1C-684B77A218B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sz="1000" dirty="0"/>
          </a:p>
        </p:txBody>
      </p:sp>
      <p:sp>
        <p:nvSpPr>
          <p:cNvPr id="35844" name="Slide Number Placeholder 3">
            <a:extLst>
              <a:ext uri="{FF2B5EF4-FFF2-40B4-BE49-F238E27FC236}">
                <a16:creationId xmlns:a16="http://schemas.microsoft.com/office/drawing/2014/main" id="{11DBC875-CD85-B0F7-7376-7B4534E7898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A9A3D5A-393F-45F6-A8F2-3E4753FA05FF}" type="slidenum">
              <a:rPr lang="en-GB" altLang="nl-NL" smtClean="0">
                <a:latin typeface="Calibri" panose="020F0502020204030204" pitchFamily="34" charset="0"/>
              </a:rPr>
              <a:pPr/>
              <a:t>13</a:t>
            </a:fld>
            <a:endParaRPr lang="en-GB" altLang="nl-NL">
              <a:latin typeface="Times"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jdelijke aanduiding voor dia-afbeelding 1">
            <a:extLst>
              <a:ext uri="{FF2B5EF4-FFF2-40B4-BE49-F238E27FC236}">
                <a16:creationId xmlns:a16="http://schemas.microsoft.com/office/drawing/2014/main" id="{6E7129B6-C8C6-0809-E622-C97DAC7655AA}"/>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Tijdelijke aanduiding voor notities 2">
            <a:extLst>
              <a:ext uri="{FF2B5EF4-FFF2-40B4-BE49-F238E27FC236}">
                <a16:creationId xmlns:a16="http://schemas.microsoft.com/office/drawing/2014/main" id="{4720989A-2DF7-9164-0E53-6925FCDCB3B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endParaRPr lang="nl-NL" altLang="nl-NL" sz="1000" dirty="0"/>
          </a:p>
        </p:txBody>
      </p:sp>
      <p:sp>
        <p:nvSpPr>
          <p:cNvPr id="17412" name="Tijdelijke aanduiding voor dianummer 3">
            <a:extLst>
              <a:ext uri="{FF2B5EF4-FFF2-40B4-BE49-F238E27FC236}">
                <a16:creationId xmlns:a16="http://schemas.microsoft.com/office/drawing/2014/main" id="{9D65A40E-6BA1-9935-C569-62644B2D1FE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ACF0592-A95D-41F5-BC38-B041EDE39B98}" type="slidenum">
              <a:rPr lang="nl-NL" altLang="en-US" sz="1000" smtClean="0"/>
              <a:pPr/>
              <a:t>14</a:t>
            </a:fld>
            <a:endParaRPr lang="nl-NL" altLang="en-US" sz="10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jdelijke aanduiding voor dia-afbeelding 1">
            <a:extLst>
              <a:ext uri="{FF2B5EF4-FFF2-40B4-BE49-F238E27FC236}">
                <a16:creationId xmlns:a16="http://schemas.microsoft.com/office/drawing/2014/main" id="{78AA0C33-ED38-77A8-937D-B93E3BE6B695}"/>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Tijdelijke aanduiding voor notities 2">
            <a:extLst>
              <a:ext uri="{FF2B5EF4-FFF2-40B4-BE49-F238E27FC236}">
                <a16:creationId xmlns:a16="http://schemas.microsoft.com/office/drawing/2014/main" id="{305D2319-3CBF-FD1B-4FF4-B349230F32B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endParaRPr lang="en-US" altLang="nl-NL" sz="1000" dirty="0"/>
          </a:p>
          <a:p>
            <a:pPr defTabSz="914400"/>
            <a:endParaRPr lang="nl-NL" altLang="nl-NL" sz="1000" dirty="0"/>
          </a:p>
        </p:txBody>
      </p:sp>
      <p:sp>
        <p:nvSpPr>
          <p:cNvPr id="21508" name="Tijdelijke aanduiding voor dianummer 3">
            <a:extLst>
              <a:ext uri="{FF2B5EF4-FFF2-40B4-BE49-F238E27FC236}">
                <a16:creationId xmlns:a16="http://schemas.microsoft.com/office/drawing/2014/main" id="{6B902E3E-51BA-93B5-AB69-6A13BB2EB22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8FEA465-8DE2-45D4-A7F0-9AC14B1CEFC3}" type="slidenum">
              <a:rPr lang="nl-NL" altLang="en-US" sz="1000" smtClean="0"/>
              <a:pPr/>
              <a:t>15</a:t>
            </a:fld>
            <a:endParaRPr lang="nl-NL" altLang="en-US" sz="10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The process typically includes one or more focused personal conversations between a patient and health care professional about a patient’s preferences regarding future medical treatment and care, and to </a:t>
            </a:r>
            <a:r>
              <a:rPr lang="en-US" sz="1800" b="1" dirty="0">
                <a:effectLst/>
                <a:latin typeface="Calibri" panose="020F0502020204030204" pitchFamily="34" charset="0"/>
                <a:ea typeface="Calibri" panose="020F0502020204030204" pitchFamily="34" charset="0"/>
                <a:cs typeface="Calibri" panose="020F0502020204030204" pitchFamily="34" charset="0"/>
              </a:rPr>
              <a:t>record </a:t>
            </a:r>
            <a:r>
              <a:rPr lang="en-US" sz="1800" dirty="0">
                <a:effectLst/>
                <a:latin typeface="Calibri" panose="020F0502020204030204" pitchFamily="34" charset="0"/>
                <a:ea typeface="Calibri" panose="020F0502020204030204" pitchFamily="34" charset="0"/>
                <a:cs typeface="Calibri" panose="020F0502020204030204" pitchFamily="34" charset="0"/>
              </a:rPr>
              <a:t>and </a:t>
            </a:r>
            <a:r>
              <a:rPr lang="en-US" sz="1800" b="1" dirty="0">
                <a:effectLst/>
                <a:latin typeface="Calibri" panose="020F0502020204030204" pitchFamily="34" charset="0"/>
                <a:ea typeface="Calibri" panose="020F0502020204030204" pitchFamily="34" charset="0"/>
                <a:cs typeface="Calibri" panose="020F0502020204030204" pitchFamily="34" charset="0"/>
              </a:rPr>
              <a:t>review </a:t>
            </a:r>
            <a:r>
              <a:rPr lang="en-US" sz="1800" dirty="0">
                <a:effectLst/>
                <a:latin typeface="Calibri" panose="020F0502020204030204" pitchFamily="34" charset="0"/>
                <a:ea typeface="Calibri" panose="020F0502020204030204" pitchFamily="34" charset="0"/>
                <a:cs typeface="Calibri" panose="020F0502020204030204" pitchFamily="34" charset="0"/>
              </a:rPr>
              <a:t>these preferences when necessary.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These conversations have demonstrated to reduce hospital admissions at the end of life phase, to increase compliance of provided care with patients’ wishes, and to increase satisfaction with care among older people.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The ultimate aim of ACP</a:t>
            </a:r>
            <a:r>
              <a:rPr lang="en-US" sz="1800" dirty="0">
                <a:effectLst/>
                <a:latin typeface="Calibri" panose="020F0502020204030204" pitchFamily="34" charset="0"/>
                <a:ea typeface="Calibri" panose="020F0502020204030204" pitchFamily="34" charset="0"/>
                <a:cs typeface="Times New Roman" panose="02020603050405020304" pitchFamily="18" charset="0"/>
              </a:rPr>
              <a:t> is to help ensure that people receive medical care that is consistent with their values, goals and preferences during the course of the disease.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
        <p:nvSpPr>
          <p:cNvPr id="4" name="Slide Number Placeholder 3"/>
          <p:cNvSpPr>
            <a:spLocks noGrp="1"/>
          </p:cNvSpPr>
          <p:nvPr>
            <p:ph type="sldNum" sz="quarter" idx="5"/>
          </p:nvPr>
        </p:nvSpPr>
        <p:spPr/>
        <p:txBody>
          <a:bodyPr/>
          <a:lstStyle/>
          <a:p>
            <a:fld id="{92BE362E-78BA-324A-8038-5482DADFDF7D}" type="slidenum">
              <a:rPr lang="en-GB" smtClean="0"/>
              <a:pPr/>
              <a:t>17</a:t>
            </a:fld>
            <a:endParaRPr lang="en-GB" sz="1200">
              <a:latin typeface="Times" charset="0"/>
            </a:endParaRPr>
          </a:p>
        </p:txBody>
      </p:sp>
    </p:spTree>
    <p:extLst>
      <p:ext uri="{BB962C8B-B14F-4D97-AF65-F5344CB8AC3E}">
        <p14:creationId xmlns:p14="http://schemas.microsoft.com/office/powerpoint/2010/main" val="3312409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11" name="Titelteks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Titeltekst</a:t>
            </a:r>
          </a:p>
        </p:txBody>
      </p:sp>
      <p:sp>
        <p:nvSpPr>
          <p:cNvPr id="12" name="Hoofdtekst - niveau één…"/>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1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eldia">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92" name="Afbeelding 1" descr="Afbeelding 1"/>
          <p:cNvPicPr>
            <a:picLocks noChangeAspect="1"/>
          </p:cNvPicPr>
          <p:nvPr/>
        </p:nvPicPr>
        <p:blipFill>
          <a:blip r:embed="rId3"/>
          <a:stretch>
            <a:fillRect/>
          </a:stretch>
        </p:blipFill>
        <p:spPr>
          <a:xfrm>
            <a:off x="1587" y="0"/>
            <a:ext cx="12188826" cy="6858000"/>
          </a:xfrm>
          <a:prstGeom prst="rect">
            <a:avLst/>
          </a:prstGeom>
          <a:ln w="12700">
            <a:miter lim="400000"/>
          </a:ln>
        </p:spPr>
      </p:pic>
      <p:pic>
        <p:nvPicPr>
          <p:cNvPr id="93" name="Afbeelding 4" descr="Afbeelding 4"/>
          <p:cNvPicPr>
            <a:picLocks noChangeAspect="1"/>
          </p:cNvPicPr>
          <p:nvPr/>
        </p:nvPicPr>
        <p:blipFill>
          <a:blip r:embed="rId4"/>
          <a:stretch>
            <a:fillRect/>
          </a:stretch>
        </p:blipFill>
        <p:spPr>
          <a:xfrm>
            <a:off x="1587" y="0"/>
            <a:ext cx="12188826" cy="6858000"/>
          </a:xfrm>
          <a:prstGeom prst="rect">
            <a:avLst/>
          </a:prstGeom>
          <a:ln w="12700">
            <a:miter lim="400000"/>
          </a:ln>
        </p:spPr>
      </p:pic>
      <p:sp>
        <p:nvSpPr>
          <p:cNvPr id="94" name="Titeltekst"/>
          <p:cNvSpPr txBox="1">
            <a:spLocks noGrp="1"/>
          </p:cNvSpPr>
          <p:nvPr>
            <p:ph type="title"/>
          </p:nvPr>
        </p:nvSpPr>
        <p:spPr>
          <a:xfrm>
            <a:off x="4991101" y="390525"/>
            <a:ext cx="6515101" cy="2070100"/>
          </a:xfrm>
          <a:prstGeom prst="rect">
            <a:avLst/>
          </a:prstGeom>
        </p:spPr>
        <p:txBody>
          <a:bodyPr anchor="b"/>
          <a:lstStyle>
            <a:lvl1pPr>
              <a:lnSpc>
                <a:spcPct val="100000"/>
              </a:lnSpc>
              <a:defRPr sz="3200" b="1">
                <a:solidFill>
                  <a:srgbClr val="FFFFFF"/>
                </a:solidFill>
                <a:latin typeface="Arial"/>
                <a:ea typeface="Arial"/>
                <a:cs typeface="Arial"/>
                <a:sym typeface="Arial"/>
              </a:defRPr>
            </a:lvl1pPr>
          </a:lstStyle>
          <a:p>
            <a:r>
              <a:t>Titeltekst</a:t>
            </a:r>
          </a:p>
        </p:txBody>
      </p:sp>
      <p:sp>
        <p:nvSpPr>
          <p:cNvPr id="95" name="Dianumm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el en objec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02" name="Afbeelding 1" descr="Afbeelding 1"/>
          <p:cNvPicPr>
            <a:picLocks noChangeAspect="1"/>
          </p:cNvPicPr>
          <p:nvPr/>
        </p:nvPicPr>
        <p:blipFill>
          <a:blip r:embed="rId3"/>
          <a:stretch>
            <a:fillRect/>
          </a:stretch>
        </p:blipFill>
        <p:spPr>
          <a:xfrm>
            <a:off x="1587" y="0"/>
            <a:ext cx="12188826" cy="6858000"/>
          </a:xfrm>
          <a:prstGeom prst="rect">
            <a:avLst/>
          </a:prstGeom>
          <a:ln w="12700">
            <a:miter lim="400000"/>
          </a:ln>
        </p:spPr>
      </p:pic>
      <p:sp>
        <p:nvSpPr>
          <p:cNvPr id="103" name="Titeltekst"/>
          <p:cNvSpPr txBox="1">
            <a:spLocks noGrp="1"/>
          </p:cNvSpPr>
          <p:nvPr>
            <p:ph type="title"/>
          </p:nvPr>
        </p:nvSpPr>
        <p:spPr>
          <a:xfrm>
            <a:off x="329551" y="0"/>
            <a:ext cx="11548319" cy="1131888"/>
          </a:xfrm>
          <a:prstGeom prst="rect">
            <a:avLst/>
          </a:prstGeom>
        </p:spPr>
        <p:txBody>
          <a:bodyPr lIns="0" tIns="0" rIns="0" bIns="0"/>
          <a:lstStyle>
            <a:lvl1pPr>
              <a:lnSpc>
                <a:spcPct val="100000"/>
              </a:lnSpc>
              <a:defRPr sz="3200" b="1">
                <a:solidFill>
                  <a:srgbClr val="FFFFFF"/>
                </a:solidFill>
                <a:latin typeface="Arial"/>
                <a:ea typeface="Arial"/>
                <a:cs typeface="Arial"/>
                <a:sym typeface="Arial"/>
              </a:defRPr>
            </a:lvl1pPr>
          </a:lstStyle>
          <a:p>
            <a:r>
              <a:t>Titeltekst</a:t>
            </a:r>
          </a:p>
        </p:txBody>
      </p:sp>
      <p:sp>
        <p:nvSpPr>
          <p:cNvPr id="104" name="Hoofdtekst - niveau één…"/>
          <p:cNvSpPr txBox="1">
            <a:spLocks noGrp="1"/>
          </p:cNvSpPr>
          <p:nvPr>
            <p:ph type="body" idx="1"/>
          </p:nvPr>
        </p:nvSpPr>
        <p:spPr>
          <a:xfrm>
            <a:off x="314169" y="1385628"/>
            <a:ext cx="11563701" cy="4744585"/>
          </a:xfrm>
          <a:prstGeom prst="rect">
            <a:avLst/>
          </a:prstGeom>
        </p:spPr>
        <p:txBody>
          <a:bodyPr lIns="0" tIns="0" rIns="0" bIns="0"/>
          <a:lstStyle>
            <a:lvl1pPr marL="290513" indent="-290513">
              <a:lnSpc>
                <a:spcPct val="100000"/>
              </a:lnSpc>
              <a:spcBef>
                <a:spcPts val="1300"/>
              </a:spcBef>
              <a:buClr>
                <a:srgbClr val="006DB2"/>
              </a:buClr>
              <a:buFontTx/>
              <a:defRPr>
                <a:latin typeface="Arial"/>
                <a:ea typeface="Arial"/>
                <a:cs typeface="Arial"/>
                <a:sym typeface="Arial"/>
              </a:defRPr>
            </a:lvl1pPr>
            <a:lvl2pPr marL="814122" indent="-409310">
              <a:lnSpc>
                <a:spcPct val="100000"/>
              </a:lnSpc>
              <a:spcBef>
                <a:spcPts val="1300"/>
              </a:spcBef>
              <a:buClr>
                <a:srgbClr val="006DB2"/>
              </a:buClr>
              <a:buFontTx/>
              <a:buChar char="–"/>
              <a:defRPr>
                <a:latin typeface="Arial"/>
                <a:ea typeface="Arial"/>
                <a:cs typeface="Arial"/>
                <a:sym typeface="Arial"/>
              </a:defRPr>
            </a:lvl2pPr>
            <a:lvl3pPr marL="1270000" indent="-400050">
              <a:lnSpc>
                <a:spcPct val="100000"/>
              </a:lnSpc>
              <a:spcBef>
                <a:spcPts val="1300"/>
              </a:spcBef>
              <a:buClr>
                <a:srgbClr val="006DB2"/>
              </a:buClr>
              <a:buFontTx/>
              <a:buChar char="–"/>
              <a:defRPr>
                <a:latin typeface="Arial"/>
                <a:ea typeface="Arial"/>
                <a:cs typeface="Arial"/>
                <a:sym typeface="Arial"/>
              </a:defRPr>
            </a:lvl3pPr>
            <a:lvl4pPr marL="1595702" indent="-268552">
              <a:lnSpc>
                <a:spcPct val="100000"/>
              </a:lnSpc>
              <a:spcBef>
                <a:spcPts val="1300"/>
              </a:spcBef>
              <a:buClr>
                <a:srgbClr val="006DB2"/>
              </a:buClr>
              <a:buFontTx/>
              <a:defRPr>
                <a:latin typeface="Arial"/>
                <a:ea typeface="Arial"/>
                <a:cs typeface="Arial"/>
                <a:sym typeface="Arial"/>
              </a:defRPr>
            </a:lvl4pPr>
            <a:lvl5pPr marL="1938338" indent="-266700">
              <a:lnSpc>
                <a:spcPct val="100000"/>
              </a:lnSpc>
              <a:spcBef>
                <a:spcPts val="1300"/>
              </a:spcBef>
              <a:buClr>
                <a:srgbClr val="006DB2"/>
              </a:buClr>
              <a:buFontTx/>
              <a:defRPr>
                <a:latin typeface="Arial"/>
                <a:ea typeface="Arial"/>
                <a:cs typeface="Arial"/>
                <a:sym typeface="Arial"/>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105" name="Dianumm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Sectiekop">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12" name="Afbeelding 1" descr="Afbeelding 1"/>
          <p:cNvPicPr>
            <a:picLocks noChangeAspect="1"/>
          </p:cNvPicPr>
          <p:nvPr/>
        </p:nvPicPr>
        <p:blipFill>
          <a:blip r:embed="rId3"/>
          <a:stretch>
            <a:fillRect/>
          </a:stretch>
        </p:blipFill>
        <p:spPr>
          <a:xfrm>
            <a:off x="1587" y="0"/>
            <a:ext cx="12188826" cy="6858000"/>
          </a:xfrm>
          <a:prstGeom prst="rect">
            <a:avLst/>
          </a:prstGeom>
          <a:ln w="12700">
            <a:miter lim="400000"/>
          </a:ln>
        </p:spPr>
      </p:pic>
      <p:sp>
        <p:nvSpPr>
          <p:cNvPr id="113" name="Titeltekst"/>
          <p:cNvSpPr txBox="1">
            <a:spLocks noGrp="1"/>
          </p:cNvSpPr>
          <p:nvPr>
            <p:ph type="title"/>
          </p:nvPr>
        </p:nvSpPr>
        <p:spPr>
          <a:xfrm>
            <a:off x="963084" y="4406901"/>
            <a:ext cx="10363201" cy="1362076"/>
          </a:xfrm>
          <a:prstGeom prst="rect">
            <a:avLst/>
          </a:prstGeom>
        </p:spPr>
        <p:txBody>
          <a:bodyPr lIns="0" tIns="0" rIns="0" bIns="0" anchor="t"/>
          <a:lstStyle>
            <a:lvl1pPr>
              <a:lnSpc>
                <a:spcPct val="100000"/>
              </a:lnSpc>
              <a:defRPr sz="4000" b="1" cap="all">
                <a:solidFill>
                  <a:srgbClr val="FFFFFF"/>
                </a:solidFill>
                <a:latin typeface="Arial"/>
                <a:ea typeface="Arial"/>
                <a:cs typeface="Arial"/>
                <a:sym typeface="Arial"/>
              </a:defRPr>
            </a:lvl1pPr>
          </a:lstStyle>
          <a:p>
            <a:r>
              <a:t>Titeltekst</a:t>
            </a:r>
          </a:p>
        </p:txBody>
      </p:sp>
      <p:sp>
        <p:nvSpPr>
          <p:cNvPr id="114" name="Hoofdtekst - niveau één…"/>
          <p:cNvSpPr txBox="1">
            <a:spLocks noGrp="1"/>
          </p:cNvSpPr>
          <p:nvPr>
            <p:ph type="body" sz="quarter" idx="1"/>
          </p:nvPr>
        </p:nvSpPr>
        <p:spPr>
          <a:xfrm>
            <a:off x="963084" y="2906713"/>
            <a:ext cx="10363201" cy="1500188"/>
          </a:xfrm>
          <a:prstGeom prst="rect">
            <a:avLst/>
          </a:prstGeom>
        </p:spPr>
        <p:txBody>
          <a:bodyPr lIns="0" tIns="0" rIns="0" bIns="0" anchor="b"/>
          <a:lstStyle>
            <a:lvl1pPr marL="0" indent="0">
              <a:lnSpc>
                <a:spcPct val="100000"/>
              </a:lnSpc>
              <a:spcBef>
                <a:spcPts val="900"/>
              </a:spcBef>
              <a:buSzTx/>
              <a:buFontTx/>
              <a:buNone/>
              <a:defRPr sz="2000">
                <a:latin typeface="Arial"/>
                <a:ea typeface="Arial"/>
                <a:cs typeface="Arial"/>
                <a:sym typeface="Arial"/>
              </a:defRPr>
            </a:lvl1pPr>
            <a:lvl2pPr marL="0" indent="457200">
              <a:lnSpc>
                <a:spcPct val="100000"/>
              </a:lnSpc>
              <a:spcBef>
                <a:spcPts val="900"/>
              </a:spcBef>
              <a:buSzTx/>
              <a:buFontTx/>
              <a:buNone/>
              <a:defRPr sz="2000">
                <a:latin typeface="Arial"/>
                <a:ea typeface="Arial"/>
                <a:cs typeface="Arial"/>
                <a:sym typeface="Arial"/>
              </a:defRPr>
            </a:lvl2pPr>
            <a:lvl3pPr marL="0" indent="914400">
              <a:lnSpc>
                <a:spcPct val="100000"/>
              </a:lnSpc>
              <a:spcBef>
                <a:spcPts val="900"/>
              </a:spcBef>
              <a:buSzTx/>
              <a:buFontTx/>
              <a:buNone/>
              <a:defRPr sz="2000">
                <a:latin typeface="Arial"/>
                <a:ea typeface="Arial"/>
                <a:cs typeface="Arial"/>
                <a:sym typeface="Arial"/>
              </a:defRPr>
            </a:lvl3pPr>
            <a:lvl4pPr marL="0" indent="1371600">
              <a:lnSpc>
                <a:spcPct val="100000"/>
              </a:lnSpc>
              <a:spcBef>
                <a:spcPts val="900"/>
              </a:spcBef>
              <a:buSzTx/>
              <a:buFontTx/>
              <a:buNone/>
              <a:defRPr sz="2000">
                <a:latin typeface="Arial"/>
                <a:ea typeface="Arial"/>
                <a:cs typeface="Arial"/>
                <a:sym typeface="Arial"/>
              </a:defRPr>
            </a:lvl4pPr>
            <a:lvl5pPr marL="0" indent="1828800">
              <a:lnSpc>
                <a:spcPct val="100000"/>
              </a:lnSpc>
              <a:spcBef>
                <a:spcPts val="900"/>
              </a:spcBef>
              <a:buSzTx/>
              <a:buFontTx/>
              <a:buNone/>
              <a:defRPr sz="2000">
                <a:latin typeface="Arial"/>
                <a:ea typeface="Arial"/>
                <a:cs typeface="Arial"/>
                <a:sym typeface="Arial"/>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115" name="Dianumm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Inhoud van twee">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22" name="Afbeelding 1" descr="Afbeelding 1"/>
          <p:cNvPicPr>
            <a:picLocks noChangeAspect="1"/>
          </p:cNvPicPr>
          <p:nvPr/>
        </p:nvPicPr>
        <p:blipFill>
          <a:blip r:embed="rId3"/>
          <a:stretch>
            <a:fillRect/>
          </a:stretch>
        </p:blipFill>
        <p:spPr>
          <a:xfrm>
            <a:off x="1587" y="0"/>
            <a:ext cx="12188826" cy="6858000"/>
          </a:xfrm>
          <a:prstGeom prst="rect">
            <a:avLst/>
          </a:prstGeom>
          <a:ln w="12700">
            <a:miter lim="400000"/>
          </a:ln>
        </p:spPr>
      </p:pic>
      <p:sp>
        <p:nvSpPr>
          <p:cNvPr id="123" name="Titeltekst"/>
          <p:cNvSpPr txBox="1">
            <a:spLocks noGrp="1"/>
          </p:cNvSpPr>
          <p:nvPr>
            <p:ph type="title"/>
          </p:nvPr>
        </p:nvSpPr>
        <p:spPr>
          <a:xfrm>
            <a:off x="450850" y="190500"/>
            <a:ext cx="11355389" cy="941388"/>
          </a:xfrm>
          <a:prstGeom prst="rect">
            <a:avLst/>
          </a:prstGeom>
        </p:spPr>
        <p:txBody>
          <a:bodyPr lIns="0" tIns="0" rIns="0" bIns="0"/>
          <a:lstStyle>
            <a:lvl1pPr>
              <a:lnSpc>
                <a:spcPct val="100000"/>
              </a:lnSpc>
              <a:defRPr sz="3200" b="1">
                <a:solidFill>
                  <a:srgbClr val="FFFFFF"/>
                </a:solidFill>
                <a:latin typeface="Arial"/>
                <a:ea typeface="Arial"/>
                <a:cs typeface="Arial"/>
                <a:sym typeface="Arial"/>
              </a:defRPr>
            </a:lvl1pPr>
          </a:lstStyle>
          <a:p>
            <a:r>
              <a:t>Titeltekst</a:t>
            </a:r>
          </a:p>
        </p:txBody>
      </p:sp>
      <p:sp>
        <p:nvSpPr>
          <p:cNvPr id="124" name="Hoofdtekst - niveau één…"/>
          <p:cNvSpPr txBox="1">
            <a:spLocks noGrp="1"/>
          </p:cNvSpPr>
          <p:nvPr>
            <p:ph type="body" sz="half" idx="1"/>
          </p:nvPr>
        </p:nvSpPr>
        <p:spPr>
          <a:xfrm>
            <a:off x="510117" y="1525587"/>
            <a:ext cx="5530850" cy="4418014"/>
          </a:xfrm>
          <a:prstGeom prst="rect">
            <a:avLst/>
          </a:prstGeom>
        </p:spPr>
        <p:txBody>
          <a:bodyPr lIns="0" tIns="0" rIns="0" bIns="0"/>
          <a:lstStyle>
            <a:lvl1pPr marL="290513" indent="-290513">
              <a:lnSpc>
                <a:spcPct val="100000"/>
              </a:lnSpc>
              <a:spcBef>
                <a:spcPts val="1300"/>
              </a:spcBef>
              <a:buClr>
                <a:srgbClr val="006DB2"/>
              </a:buClr>
              <a:buFontTx/>
              <a:defRPr>
                <a:latin typeface="Arial"/>
                <a:ea typeface="Arial"/>
                <a:cs typeface="Arial"/>
                <a:sym typeface="Arial"/>
              </a:defRPr>
            </a:lvl1pPr>
            <a:lvl2pPr marL="814122" indent="-409310">
              <a:lnSpc>
                <a:spcPct val="100000"/>
              </a:lnSpc>
              <a:spcBef>
                <a:spcPts val="1300"/>
              </a:spcBef>
              <a:buClr>
                <a:srgbClr val="006DB2"/>
              </a:buClr>
              <a:buFontTx/>
              <a:buChar char="–"/>
              <a:defRPr>
                <a:latin typeface="Arial"/>
                <a:ea typeface="Arial"/>
                <a:cs typeface="Arial"/>
                <a:sym typeface="Arial"/>
              </a:defRPr>
            </a:lvl2pPr>
            <a:lvl3pPr marL="1350010" indent="-480060">
              <a:lnSpc>
                <a:spcPct val="100000"/>
              </a:lnSpc>
              <a:spcBef>
                <a:spcPts val="1300"/>
              </a:spcBef>
              <a:buClr>
                <a:srgbClr val="006DB2"/>
              </a:buClr>
              <a:buFontTx/>
              <a:buChar char="–"/>
              <a:defRPr>
                <a:latin typeface="Arial"/>
                <a:ea typeface="Arial"/>
                <a:cs typeface="Arial"/>
                <a:sym typeface="Arial"/>
              </a:defRPr>
            </a:lvl3pPr>
            <a:lvl4pPr marL="1685220" indent="-358070">
              <a:lnSpc>
                <a:spcPct val="100000"/>
              </a:lnSpc>
              <a:spcBef>
                <a:spcPts val="1300"/>
              </a:spcBef>
              <a:buClr>
                <a:srgbClr val="006DB2"/>
              </a:buClr>
              <a:buFontTx/>
              <a:defRPr>
                <a:latin typeface="Arial"/>
                <a:ea typeface="Arial"/>
                <a:cs typeface="Arial"/>
                <a:sym typeface="Arial"/>
              </a:defRPr>
            </a:lvl4pPr>
            <a:lvl5pPr marL="2027238">
              <a:lnSpc>
                <a:spcPct val="100000"/>
              </a:lnSpc>
              <a:spcBef>
                <a:spcPts val="1300"/>
              </a:spcBef>
              <a:buClr>
                <a:srgbClr val="006DB2"/>
              </a:buClr>
              <a:buFontTx/>
              <a:defRPr>
                <a:latin typeface="Arial"/>
                <a:ea typeface="Arial"/>
                <a:cs typeface="Arial"/>
                <a:sym typeface="Arial"/>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125" name="Dianumm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Vergelijking">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32" name="Afbeelding 1" descr="Afbeelding 1"/>
          <p:cNvPicPr>
            <a:picLocks noChangeAspect="1"/>
          </p:cNvPicPr>
          <p:nvPr/>
        </p:nvPicPr>
        <p:blipFill>
          <a:blip r:embed="rId3"/>
          <a:stretch>
            <a:fillRect/>
          </a:stretch>
        </p:blipFill>
        <p:spPr>
          <a:xfrm>
            <a:off x="1587" y="0"/>
            <a:ext cx="12188826" cy="6858000"/>
          </a:xfrm>
          <a:prstGeom prst="rect">
            <a:avLst/>
          </a:prstGeom>
          <a:ln w="12700">
            <a:miter lim="400000"/>
          </a:ln>
        </p:spPr>
      </p:pic>
      <p:sp>
        <p:nvSpPr>
          <p:cNvPr id="133" name="Titeltekst"/>
          <p:cNvSpPr txBox="1">
            <a:spLocks noGrp="1"/>
          </p:cNvSpPr>
          <p:nvPr>
            <p:ph type="title"/>
          </p:nvPr>
        </p:nvSpPr>
        <p:spPr>
          <a:xfrm>
            <a:off x="609600" y="274638"/>
            <a:ext cx="10972800" cy="1143001"/>
          </a:xfrm>
          <a:prstGeom prst="rect">
            <a:avLst/>
          </a:prstGeom>
        </p:spPr>
        <p:txBody>
          <a:bodyPr lIns="0" tIns="0" rIns="0" bIns="0"/>
          <a:lstStyle>
            <a:lvl1pPr>
              <a:lnSpc>
                <a:spcPct val="100000"/>
              </a:lnSpc>
              <a:defRPr sz="3200" b="1">
                <a:solidFill>
                  <a:srgbClr val="FFFFFF"/>
                </a:solidFill>
                <a:latin typeface="Arial"/>
                <a:ea typeface="Arial"/>
                <a:cs typeface="Arial"/>
                <a:sym typeface="Arial"/>
              </a:defRPr>
            </a:lvl1pPr>
          </a:lstStyle>
          <a:p>
            <a:r>
              <a:t>Titeltekst</a:t>
            </a:r>
          </a:p>
        </p:txBody>
      </p:sp>
      <p:sp>
        <p:nvSpPr>
          <p:cNvPr id="134" name="Hoofdtekst - niveau één…"/>
          <p:cNvSpPr txBox="1">
            <a:spLocks noGrp="1"/>
          </p:cNvSpPr>
          <p:nvPr>
            <p:ph type="body" sz="quarter" idx="1"/>
          </p:nvPr>
        </p:nvSpPr>
        <p:spPr>
          <a:xfrm>
            <a:off x="609600" y="1535112"/>
            <a:ext cx="5386917" cy="639763"/>
          </a:xfrm>
          <a:prstGeom prst="rect">
            <a:avLst/>
          </a:prstGeom>
        </p:spPr>
        <p:txBody>
          <a:bodyPr lIns="0" tIns="0" rIns="0" bIns="0" anchor="b"/>
          <a:lstStyle>
            <a:lvl1pPr marL="0" indent="0">
              <a:lnSpc>
                <a:spcPct val="100000"/>
              </a:lnSpc>
              <a:spcBef>
                <a:spcPts val="1100"/>
              </a:spcBef>
              <a:buSzTx/>
              <a:buFontTx/>
              <a:buNone/>
              <a:defRPr sz="2400" b="1">
                <a:latin typeface="Arial"/>
                <a:ea typeface="Arial"/>
                <a:cs typeface="Arial"/>
                <a:sym typeface="Arial"/>
              </a:defRPr>
            </a:lvl1pPr>
            <a:lvl2pPr marL="0" indent="457200">
              <a:lnSpc>
                <a:spcPct val="100000"/>
              </a:lnSpc>
              <a:spcBef>
                <a:spcPts val="1100"/>
              </a:spcBef>
              <a:buSzTx/>
              <a:buFontTx/>
              <a:buNone/>
              <a:defRPr sz="2400" b="1">
                <a:latin typeface="Arial"/>
                <a:ea typeface="Arial"/>
                <a:cs typeface="Arial"/>
                <a:sym typeface="Arial"/>
              </a:defRPr>
            </a:lvl2pPr>
            <a:lvl3pPr marL="0" indent="914400">
              <a:lnSpc>
                <a:spcPct val="100000"/>
              </a:lnSpc>
              <a:spcBef>
                <a:spcPts val="1100"/>
              </a:spcBef>
              <a:buSzTx/>
              <a:buFontTx/>
              <a:buNone/>
              <a:defRPr sz="2400" b="1">
                <a:latin typeface="Arial"/>
                <a:ea typeface="Arial"/>
                <a:cs typeface="Arial"/>
                <a:sym typeface="Arial"/>
              </a:defRPr>
            </a:lvl3pPr>
            <a:lvl4pPr marL="0" indent="1371600">
              <a:lnSpc>
                <a:spcPct val="100000"/>
              </a:lnSpc>
              <a:spcBef>
                <a:spcPts val="1100"/>
              </a:spcBef>
              <a:buSzTx/>
              <a:buFontTx/>
              <a:buNone/>
              <a:defRPr sz="2400" b="1">
                <a:latin typeface="Arial"/>
                <a:ea typeface="Arial"/>
                <a:cs typeface="Arial"/>
                <a:sym typeface="Arial"/>
              </a:defRPr>
            </a:lvl4pPr>
            <a:lvl5pPr marL="0" indent="1828800">
              <a:lnSpc>
                <a:spcPct val="100000"/>
              </a:lnSpc>
              <a:spcBef>
                <a:spcPts val="1100"/>
              </a:spcBef>
              <a:buSzTx/>
              <a:buFontTx/>
              <a:buNone/>
              <a:defRPr sz="2400" b="1">
                <a:latin typeface="Arial"/>
                <a:ea typeface="Arial"/>
                <a:cs typeface="Arial"/>
                <a:sym typeface="Arial"/>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135" name="Tijdelijke aanduiding voor tekst 4"/>
          <p:cNvSpPr>
            <a:spLocks noGrp="1"/>
          </p:cNvSpPr>
          <p:nvPr>
            <p:ph type="body" sz="quarter" idx="21"/>
          </p:nvPr>
        </p:nvSpPr>
        <p:spPr>
          <a:xfrm>
            <a:off x="6193368" y="1535112"/>
            <a:ext cx="5389034" cy="639763"/>
          </a:xfrm>
          <a:prstGeom prst="rect">
            <a:avLst/>
          </a:prstGeom>
        </p:spPr>
        <p:txBody>
          <a:bodyPr lIns="0" tIns="0" rIns="0" bIns="0" anchor="b"/>
          <a:lstStyle/>
          <a:p>
            <a:pPr marL="0" indent="0">
              <a:lnSpc>
                <a:spcPct val="100000"/>
              </a:lnSpc>
              <a:spcBef>
                <a:spcPts val="1100"/>
              </a:spcBef>
              <a:buSzTx/>
              <a:buFontTx/>
              <a:buNone/>
              <a:defRPr sz="2400" b="1">
                <a:latin typeface="Arial"/>
                <a:ea typeface="Arial"/>
                <a:cs typeface="Arial"/>
                <a:sym typeface="Arial"/>
              </a:defRPr>
            </a:pPr>
            <a:endParaRPr/>
          </a:p>
        </p:txBody>
      </p:sp>
      <p:sp>
        <p:nvSpPr>
          <p:cNvPr id="136" name="Dianumm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Alleen titel">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43" name="Afbeelding 1" descr="Afbeelding 1"/>
          <p:cNvPicPr>
            <a:picLocks noChangeAspect="1"/>
          </p:cNvPicPr>
          <p:nvPr/>
        </p:nvPicPr>
        <p:blipFill>
          <a:blip r:embed="rId3"/>
          <a:stretch>
            <a:fillRect/>
          </a:stretch>
        </p:blipFill>
        <p:spPr>
          <a:xfrm>
            <a:off x="1587" y="0"/>
            <a:ext cx="12188826" cy="6858000"/>
          </a:xfrm>
          <a:prstGeom prst="rect">
            <a:avLst/>
          </a:prstGeom>
          <a:ln w="12700">
            <a:miter lim="400000"/>
          </a:ln>
        </p:spPr>
      </p:pic>
      <p:sp>
        <p:nvSpPr>
          <p:cNvPr id="144" name="Titeltekst"/>
          <p:cNvSpPr txBox="1">
            <a:spLocks noGrp="1"/>
          </p:cNvSpPr>
          <p:nvPr>
            <p:ph type="title"/>
          </p:nvPr>
        </p:nvSpPr>
        <p:spPr>
          <a:xfrm>
            <a:off x="450850" y="190500"/>
            <a:ext cx="11355389" cy="941388"/>
          </a:xfrm>
          <a:prstGeom prst="rect">
            <a:avLst/>
          </a:prstGeom>
        </p:spPr>
        <p:txBody>
          <a:bodyPr lIns="0" tIns="0" rIns="0" bIns="0"/>
          <a:lstStyle>
            <a:lvl1pPr>
              <a:lnSpc>
                <a:spcPct val="100000"/>
              </a:lnSpc>
              <a:defRPr sz="3200" b="1">
                <a:solidFill>
                  <a:srgbClr val="FFFFFF"/>
                </a:solidFill>
                <a:latin typeface="Arial"/>
                <a:ea typeface="Arial"/>
                <a:cs typeface="Arial"/>
                <a:sym typeface="Arial"/>
              </a:defRPr>
            </a:lvl1pPr>
          </a:lstStyle>
          <a:p>
            <a:r>
              <a:t>Titeltekst</a:t>
            </a:r>
          </a:p>
        </p:txBody>
      </p:sp>
      <p:sp>
        <p:nvSpPr>
          <p:cNvPr id="145" name="Dianumm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Leeg">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52" name="Afbeelding 1" descr="Afbeelding 1"/>
          <p:cNvPicPr>
            <a:picLocks noChangeAspect="1"/>
          </p:cNvPicPr>
          <p:nvPr/>
        </p:nvPicPr>
        <p:blipFill>
          <a:blip r:embed="rId3"/>
          <a:stretch>
            <a:fillRect/>
          </a:stretch>
        </p:blipFill>
        <p:spPr>
          <a:xfrm>
            <a:off x="1587" y="0"/>
            <a:ext cx="12188826" cy="6858000"/>
          </a:xfrm>
          <a:prstGeom prst="rect">
            <a:avLst/>
          </a:prstGeom>
          <a:ln w="12700">
            <a:miter lim="400000"/>
          </a:ln>
        </p:spPr>
      </p:pic>
      <p:sp>
        <p:nvSpPr>
          <p:cNvPr id="153" name="Dianumm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Inhoud met bijschrif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60" name="Afbeelding 1" descr="Afbeelding 1"/>
          <p:cNvPicPr>
            <a:picLocks noChangeAspect="1"/>
          </p:cNvPicPr>
          <p:nvPr/>
        </p:nvPicPr>
        <p:blipFill>
          <a:blip r:embed="rId3"/>
          <a:stretch>
            <a:fillRect/>
          </a:stretch>
        </p:blipFill>
        <p:spPr>
          <a:xfrm>
            <a:off x="1587" y="0"/>
            <a:ext cx="12188826" cy="6858000"/>
          </a:xfrm>
          <a:prstGeom prst="rect">
            <a:avLst/>
          </a:prstGeom>
          <a:ln w="12700">
            <a:miter lim="400000"/>
          </a:ln>
        </p:spPr>
      </p:pic>
      <p:sp>
        <p:nvSpPr>
          <p:cNvPr id="161" name="Titeltekst"/>
          <p:cNvSpPr txBox="1">
            <a:spLocks noGrp="1"/>
          </p:cNvSpPr>
          <p:nvPr>
            <p:ph type="title"/>
          </p:nvPr>
        </p:nvSpPr>
        <p:spPr>
          <a:xfrm>
            <a:off x="609601" y="273050"/>
            <a:ext cx="4011084" cy="1162050"/>
          </a:xfrm>
          <a:prstGeom prst="rect">
            <a:avLst/>
          </a:prstGeom>
        </p:spPr>
        <p:txBody>
          <a:bodyPr lIns="0" tIns="0" rIns="0" bIns="0" anchor="b"/>
          <a:lstStyle>
            <a:lvl1pPr>
              <a:lnSpc>
                <a:spcPct val="100000"/>
              </a:lnSpc>
              <a:defRPr sz="2000" b="1">
                <a:solidFill>
                  <a:srgbClr val="FFFFFF"/>
                </a:solidFill>
                <a:latin typeface="Arial"/>
                <a:ea typeface="Arial"/>
                <a:cs typeface="Arial"/>
                <a:sym typeface="Arial"/>
              </a:defRPr>
            </a:lvl1pPr>
          </a:lstStyle>
          <a:p>
            <a:r>
              <a:t>Titeltekst</a:t>
            </a:r>
          </a:p>
        </p:txBody>
      </p:sp>
      <p:sp>
        <p:nvSpPr>
          <p:cNvPr id="162" name="Hoofdtekst - niveau één…"/>
          <p:cNvSpPr txBox="1">
            <a:spLocks noGrp="1"/>
          </p:cNvSpPr>
          <p:nvPr>
            <p:ph type="body" idx="1"/>
          </p:nvPr>
        </p:nvSpPr>
        <p:spPr>
          <a:xfrm>
            <a:off x="4766733" y="273050"/>
            <a:ext cx="6815667" cy="5853114"/>
          </a:xfrm>
          <a:prstGeom prst="rect">
            <a:avLst/>
          </a:prstGeom>
        </p:spPr>
        <p:txBody>
          <a:bodyPr lIns="0" tIns="0" rIns="0" bIns="0"/>
          <a:lstStyle>
            <a:lvl1pPr marL="290513" indent="-290513">
              <a:lnSpc>
                <a:spcPct val="100000"/>
              </a:lnSpc>
              <a:spcBef>
                <a:spcPts val="1500"/>
              </a:spcBef>
              <a:buClr>
                <a:srgbClr val="006DB2"/>
              </a:buClr>
              <a:buFontTx/>
              <a:defRPr sz="3200">
                <a:latin typeface="Arial"/>
                <a:ea typeface="Arial"/>
                <a:cs typeface="Arial"/>
                <a:sym typeface="Arial"/>
              </a:defRPr>
            </a:lvl1pPr>
            <a:lvl2pPr marL="805769" indent="-400957">
              <a:lnSpc>
                <a:spcPct val="100000"/>
              </a:lnSpc>
              <a:spcBef>
                <a:spcPts val="1500"/>
              </a:spcBef>
              <a:buClr>
                <a:srgbClr val="006DB2"/>
              </a:buClr>
              <a:buFontTx/>
              <a:buChar char="–"/>
              <a:defRPr sz="3200">
                <a:latin typeface="Arial"/>
                <a:ea typeface="Arial"/>
                <a:cs typeface="Arial"/>
                <a:sym typeface="Arial"/>
              </a:defRPr>
            </a:lvl2pPr>
            <a:lvl3pPr marL="1327150" indent="-457200">
              <a:lnSpc>
                <a:spcPct val="100000"/>
              </a:lnSpc>
              <a:spcBef>
                <a:spcPts val="1500"/>
              </a:spcBef>
              <a:buClr>
                <a:srgbClr val="006DB2"/>
              </a:buClr>
              <a:buFontTx/>
              <a:buChar char="–"/>
              <a:defRPr sz="3200">
                <a:latin typeface="Arial"/>
                <a:ea typeface="Arial"/>
                <a:cs typeface="Arial"/>
                <a:sym typeface="Arial"/>
              </a:defRPr>
            </a:lvl3pPr>
            <a:lvl4pPr marL="1695450" indent="-368300">
              <a:lnSpc>
                <a:spcPct val="100000"/>
              </a:lnSpc>
              <a:spcBef>
                <a:spcPts val="1500"/>
              </a:spcBef>
              <a:buClr>
                <a:srgbClr val="006DB2"/>
              </a:buClr>
              <a:buFontTx/>
              <a:defRPr sz="3200">
                <a:latin typeface="Arial"/>
                <a:ea typeface="Arial"/>
                <a:cs typeface="Arial"/>
                <a:sym typeface="Arial"/>
              </a:defRPr>
            </a:lvl4pPr>
            <a:lvl5pPr marL="2037398" indent="-365760">
              <a:lnSpc>
                <a:spcPct val="100000"/>
              </a:lnSpc>
              <a:spcBef>
                <a:spcPts val="1500"/>
              </a:spcBef>
              <a:buClr>
                <a:srgbClr val="006DB2"/>
              </a:buClr>
              <a:buFontTx/>
              <a:defRPr sz="3200">
                <a:latin typeface="Arial"/>
                <a:ea typeface="Arial"/>
                <a:cs typeface="Arial"/>
                <a:sym typeface="Arial"/>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163" name="Tijdelijke aanduiding voor tekst 3"/>
          <p:cNvSpPr>
            <a:spLocks noGrp="1"/>
          </p:cNvSpPr>
          <p:nvPr>
            <p:ph type="body" sz="half" idx="21"/>
          </p:nvPr>
        </p:nvSpPr>
        <p:spPr>
          <a:xfrm>
            <a:off x="609600" y="1435101"/>
            <a:ext cx="4011085" cy="4691063"/>
          </a:xfrm>
          <a:prstGeom prst="rect">
            <a:avLst/>
          </a:prstGeom>
        </p:spPr>
        <p:txBody>
          <a:bodyPr lIns="0" tIns="0" rIns="0" bIns="0"/>
          <a:lstStyle/>
          <a:p>
            <a:pPr marL="0" indent="0">
              <a:lnSpc>
                <a:spcPct val="100000"/>
              </a:lnSpc>
              <a:spcBef>
                <a:spcPts val="600"/>
              </a:spcBef>
              <a:buSzTx/>
              <a:buFontTx/>
              <a:buNone/>
              <a:defRPr sz="1400">
                <a:latin typeface="Arial"/>
                <a:ea typeface="Arial"/>
                <a:cs typeface="Arial"/>
                <a:sym typeface="Arial"/>
              </a:defRPr>
            </a:pPr>
            <a:endParaRPr/>
          </a:p>
        </p:txBody>
      </p:sp>
      <p:sp>
        <p:nvSpPr>
          <p:cNvPr id="164" name="Dianumm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Afbeelding met bijschrif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71" name="Afbeelding 1" descr="Afbeelding 1"/>
          <p:cNvPicPr>
            <a:picLocks noChangeAspect="1"/>
          </p:cNvPicPr>
          <p:nvPr/>
        </p:nvPicPr>
        <p:blipFill>
          <a:blip r:embed="rId3"/>
          <a:stretch>
            <a:fillRect/>
          </a:stretch>
        </p:blipFill>
        <p:spPr>
          <a:xfrm>
            <a:off x="1587" y="0"/>
            <a:ext cx="12188826" cy="6858000"/>
          </a:xfrm>
          <a:prstGeom prst="rect">
            <a:avLst/>
          </a:prstGeom>
          <a:ln w="12700">
            <a:miter lim="400000"/>
          </a:ln>
        </p:spPr>
      </p:pic>
      <p:sp>
        <p:nvSpPr>
          <p:cNvPr id="172" name="Titeltekst"/>
          <p:cNvSpPr txBox="1">
            <a:spLocks noGrp="1"/>
          </p:cNvSpPr>
          <p:nvPr>
            <p:ph type="title"/>
          </p:nvPr>
        </p:nvSpPr>
        <p:spPr>
          <a:xfrm>
            <a:off x="2389716" y="4800600"/>
            <a:ext cx="7315201" cy="566738"/>
          </a:xfrm>
          <a:prstGeom prst="rect">
            <a:avLst/>
          </a:prstGeom>
        </p:spPr>
        <p:txBody>
          <a:bodyPr lIns="0" tIns="0" rIns="0" bIns="0" anchor="b"/>
          <a:lstStyle>
            <a:lvl1pPr>
              <a:lnSpc>
                <a:spcPct val="100000"/>
              </a:lnSpc>
              <a:defRPr sz="2000" b="1">
                <a:solidFill>
                  <a:srgbClr val="FFFFFF"/>
                </a:solidFill>
                <a:latin typeface="Arial"/>
                <a:ea typeface="Arial"/>
                <a:cs typeface="Arial"/>
                <a:sym typeface="Arial"/>
              </a:defRPr>
            </a:lvl1pPr>
          </a:lstStyle>
          <a:p>
            <a:r>
              <a:t>Titeltekst</a:t>
            </a:r>
          </a:p>
        </p:txBody>
      </p:sp>
      <p:sp>
        <p:nvSpPr>
          <p:cNvPr id="173" name="Tijdelijke aanduiding voor afbeelding 2"/>
          <p:cNvSpPr>
            <a:spLocks noGrp="1"/>
          </p:cNvSpPr>
          <p:nvPr>
            <p:ph type="pic" sz="half" idx="21"/>
          </p:nvPr>
        </p:nvSpPr>
        <p:spPr>
          <a:xfrm>
            <a:off x="2389716" y="612775"/>
            <a:ext cx="7315201" cy="4114800"/>
          </a:xfrm>
          <a:prstGeom prst="rect">
            <a:avLst/>
          </a:prstGeom>
        </p:spPr>
        <p:txBody>
          <a:bodyPr lIns="91439" rIns="91439">
            <a:noAutofit/>
          </a:bodyPr>
          <a:lstStyle/>
          <a:p>
            <a:endParaRPr/>
          </a:p>
        </p:txBody>
      </p:sp>
      <p:sp>
        <p:nvSpPr>
          <p:cNvPr id="174" name="Hoofdtekst - niveau één…"/>
          <p:cNvSpPr txBox="1">
            <a:spLocks noGrp="1"/>
          </p:cNvSpPr>
          <p:nvPr>
            <p:ph type="body" sz="quarter" idx="1"/>
          </p:nvPr>
        </p:nvSpPr>
        <p:spPr>
          <a:xfrm>
            <a:off x="2389716" y="5367337"/>
            <a:ext cx="7315201" cy="804863"/>
          </a:xfrm>
          <a:prstGeom prst="rect">
            <a:avLst/>
          </a:prstGeom>
        </p:spPr>
        <p:txBody>
          <a:bodyPr lIns="0" tIns="0" rIns="0" bIns="0"/>
          <a:lstStyle>
            <a:lvl1pPr marL="0" indent="0">
              <a:lnSpc>
                <a:spcPct val="100000"/>
              </a:lnSpc>
              <a:spcBef>
                <a:spcPts val="600"/>
              </a:spcBef>
              <a:buSzTx/>
              <a:buFontTx/>
              <a:buNone/>
              <a:defRPr sz="1400">
                <a:latin typeface="Arial"/>
                <a:ea typeface="Arial"/>
                <a:cs typeface="Arial"/>
                <a:sym typeface="Arial"/>
              </a:defRPr>
            </a:lvl1pPr>
            <a:lvl2pPr marL="0" indent="457200">
              <a:lnSpc>
                <a:spcPct val="100000"/>
              </a:lnSpc>
              <a:spcBef>
                <a:spcPts val="600"/>
              </a:spcBef>
              <a:buSzTx/>
              <a:buFontTx/>
              <a:buNone/>
              <a:defRPr sz="1400">
                <a:latin typeface="Arial"/>
                <a:ea typeface="Arial"/>
                <a:cs typeface="Arial"/>
                <a:sym typeface="Arial"/>
              </a:defRPr>
            </a:lvl2pPr>
            <a:lvl3pPr marL="0" indent="914400">
              <a:lnSpc>
                <a:spcPct val="100000"/>
              </a:lnSpc>
              <a:spcBef>
                <a:spcPts val="600"/>
              </a:spcBef>
              <a:buSzTx/>
              <a:buFontTx/>
              <a:buNone/>
              <a:defRPr sz="1400">
                <a:latin typeface="Arial"/>
                <a:ea typeface="Arial"/>
                <a:cs typeface="Arial"/>
                <a:sym typeface="Arial"/>
              </a:defRPr>
            </a:lvl3pPr>
            <a:lvl4pPr marL="0" indent="1371600">
              <a:lnSpc>
                <a:spcPct val="100000"/>
              </a:lnSpc>
              <a:spcBef>
                <a:spcPts val="600"/>
              </a:spcBef>
              <a:buSzTx/>
              <a:buFontTx/>
              <a:buNone/>
              <a:defRPr sz="1400">
                <a:latin typeface="Arial"/>
                <a:ea typeface="Arial"/>
                <a:cs typeface="Arial"/>
                <a:sym typeface="Arial"/>
              </a:defRPr>
            </a:lvl4pPr>
            <a:lvl5pPr marL="0" indent="1828800">
              <a:lnSpc>
                <a:spcPct val="100000"/>
              </a:lnSpc>
              <a:spcBef>
                <a:spcPts val="600"/>
              </a:spcBef>
              <a:buSzTx/>
              <a:buFontTx/>
              <a:buNone/>
              <a:defRPr sz="1400">
                <a:latin typeface="Arial"/>
                <a:ea typeface="Arial"/>
                <a:cs typeface="Arial"/>
                <a:sym typeface="Arial"/>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175" name="Dianumm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1_Verticale titel en teks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82" name="Afbeelding 1" descr="Afbeelding 1"/>
          <p:cNvPicPr>
            <a:picLocks noChangeAspect="1"/>
          </p:cNvPicPr>
          <p:nvPr/>
        </p:nvPicPr>
        <p:blipFill>
          <a:blip r:embed="rId3"/>
          <a:stretch>
            <a:fillRect/>
          </a:stretch>
        </p:blipFill>
        <p:spPr>
          <a:xfrm>
            <a:off x="1587" y="0"/>
            <a:ext cx="12188826" cy="6858000"/>
          </a:xfrm>
          <a:prstGeom prst="rect">
            <a:avLst/>
          </a:prstGeom>
          <a:ln w="12700">
            <a:miter lim="400000"/>
          </a:ln>
        </p:spPr>
      </p:pic>
      <p:pic>
        <p:nvPicPr>
          <p:cNvPr id="183" name="Afbeelding 4" descr="Afbeelding 4"/>
          <p:cNvPicPr>
            <a:picLocks noChangeAspect="1"/>
          </p:cNvPicPr>
          <p:nvPr/>
        </p:nvPicPr>
        <p:blipFill>
          <a:blip r:embed="rId4"/>
          <a:stretch>
            <a:fillRect/>
          </a:stretch>
        </p:blipFill>
        <p:spPr>
          <a:xfrm>
            <a:off x="1587" y="0"/>
            <a:ext cx="12188826" cy="6858000"/>
          </a:xfrm>
          <a:prstGeom prst="rect">
            <a:avLst/>
          </a:prstGeom>
          <a:ln w="12700">
            <a:miter lim="400000"/>
          </a:ln>
        </p:spPr>
      </p:pic>
      <p:sp>
        <p:nvSpPr>
          <p:cNvPr id="184" name="Dianumm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el en object">
    <p:spTree>
      <p:nvGrpSpPr>
        <p:cNvPr id="1" name=""/>
        <p:cNvGrpSpPr/>
        <p:nvPr/>
      </p:nvGrpSpPr>
      <p:grpSpPr>
        <a:xfrm>
          <a:off x="0" y="0"/>
          <a:ext cx="0" cy="0"/>
          <a:chOff x="0" y="0"/>
          <a:chExt cx="0" cy="0"/>
        </a:xfrm>
      </p:grpSpPr>
      <p:sp>
        <p:nvSpPr>
          <p:cNvPr id="20" name="Titeltekst"/>
          <p:cNvSpPr txBox="1">
            <a:spLocks noGrp="1"/>
          </p:cNvSpPr>
          <p:nvPr>
            <p:ph type="title"/>
          </p:nvPr>
        </p:nvSpPr>
        <p:spPr>
          <a:prstGeom prst="rect">
            <a:avLst/>
          </a:prstGeom>
        </p:spPr>
        <p:txBody>
          <a:bodyPr/>
          <a:lstStyle/>
          <a:p>
            <a:r>
              <a:t>Titeltekst</a:t>
            </a:r>
          </a:p>
        </p:txBody>
      </p:sp>
      <p:sp>
        <p:nvSpPr>
          <p:cNvPr id="21" name="Hoofdtekst - niveau één…"/>
          <p:cNvSpPr txBox="1">
            <a:spLocks noGrp="1"/>
          </p:cNvSpPr>
          <p:nvPr>
            <p:ph type="body" idx="1"/>
          </p:nvPr>
        </p:nvSpPr>
        <p:spPr>
          <a:prstGeom prst="rect">
            <a:avLst/>
          </a:prstGeom>
        </p:spPr>
        <p:txBody>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22"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eldia">
    <p:spTree>
      <p:nvGrpSpPr>
        <p:cNvPr id="1" name=""/>
        <p:cNvGrpSpPr/>
        <p:nvPr/>
      </p:nvGrpSpPr>
      <p:grpSpPr>
        <a:xfrm>
          <a:off x="0" y="0"/>
          <a:ext cx="0" cy="0"/>
          <a:chOff x="0" y="0"/>
          <a:chExt cx="0" cy="0"/>
        </a:xfrm>
      </p:grpSpPr>
      <p:pic>
        <p:nvPicPr>
          <p:cNvPr id="191" name="Afbeelding 4" descr="Afbeelding 4"/>
          <p:cNvPicPr>
            <a:picLocks noChangeAspect="1"/>
          </p:cNvPicPr>
          <p:nvPr/>
        </p:nvPicPr>
        <p:blipFill>
          <a:blip r:embed="rId2"/>
          <a:stretch>
            <a:fillRect/>
          </a:stretch>
        </p:blipFill>
        <p:spPr>
          <a:xfrm>
            <a:off x="1587" y="0"/>
            <a:ext cx="12188826" cy="6858000"/>
          </a:xfrm>
          <a:prstGeom prst="rect">
            <a:avLst/>
          </a:prstGeom>
          <a:ln w="12700">
            <a:miter lim="400000"/>
          </a:ln>
        </p:spPr>
      </p:pic>
      <p:sp>
        <p:nvSpPr>
          <p:cNvPr id="192" name="Titeltekst"/>
          <p:cNvSpPr txBox="1">
            <a:spLocks noGrp="1"/>
          </p:cNvSpPr>
          <p:nvPr>
            <p:ph type="title"/>
          </p:nvPr>
        </p:nvSpPr>
        <p:spPr>
          <a:xfrm>
            <a:off x="4991101" y="390525"/>
            <a:ext cx="6515101" cy="2070100"/>
          </a:xfrm>
          <a:prstGeom prst="rect">
            <a:avLst/>
          </a:prstGeom>
        </p:spPr>
        <p:txBody>
          <a:bodyPr anchor="b"/>
          <a:lstStyle>
            <a:lvl1pPr>
              <a:lnSpc>
                <a:spcPct val="100000"/>
              </a:lnSpc>
              <a:defRPr sz="3200" b="1">
                <a:solidFill>
                  <a:srgbClr val="FFFFFF"/>
                </a:solidFill>
                <a:latin typeface="Arial"/>
                <a:ea typeface="Arial"/>
                <a:cs typeface="Arial"/>
                <a:sym typeface="Arial"/>
              </a:defRPr>
            </a:lvl1pPr>
          </a:lstStyle>
          <a:p>
            <a:r>
              <a:t>Titeltekst</a:t>
            </a:r>
          </a:p>
        </p:txBody>
      </p:sp>
      <p:sp>
        <p:nvSpPr>
          <p:cNvPr id="193" name="Dianumm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el en object">
    <p:spTree>
      <p:nvGrpSpPr>
        <p:cNvPr id="1" name=""/>
        <p:cNvGrpSpPr/>
        <p:nvPr/>
      </p:nvGrpSpPr>
      <p:grpSpPr>
        <a:xfrm>
          <a:off x="0" y="0"/>
          <a:ext cx="0" cy="0"/>
          <a:chOff x="0" y="0"/>
          <a:chExt cx="0" cy="0"/>
        </a:xfrm>
      </p:grpSpPr>
      <p:pic>
        <p:nvPicPr>
          <p:cNvPr id="200" name="Afbeelding 1" descr="Afbeelding 1"/>
          <p:cNvPicPr>
            <a:picLocks noChangeAspect="1"/>
          </p:cNvPicPr>
          <p:nvPr/>
        </p:nvPicPr>
        <p:blipFill>
          <a:blip r:embed="rId2"/>
          <a:stretch>
            <a:fillRect/>
          </a:stretch>
        </p:blipFill>
        <p:spPr>
          <a:xfrm>
            <a:off x="1587" y="0"/>
            <a:ext cx="12188826" cy="6858000"/>
          </a:xfrm>
          <a:prstGeom prst="rect">
            <a:avLst/>
          </a:prstGeom>
          <a:ln w="12700">
            <a:miter lim="400000"/>
          </a:ln>
        </p:spPr>
      </p:pic>
      <p:sp>
        <p:nvSpPr>
          <p:cNvPr id="201" name="Titeltekst"/>
          <p:cNvSpPr txBox="1">
            <a:spLocks noGrp="1"/>
          </p:cNvSpPr>
          <p:nvPr>
            <p:ph type="title"/>
          </p:nvPr>
        </p:nvSpPr>
        <p:spPr>
          <a:xfrm>
            <a:off x="329551" y="0"/>
            <a:ext cx="11548319" cy="1131888"/>
          </a:xfrm>
          <a:prstGeom prst="rect">
            <a:avLst/>
          </a:prstGeom>
        </p:spPr>
        <p:txBody>
          <a:bodyPr lIns="0" tIns="0" rIns="0" bIns="0"/>
          <a:lstStyle>
            <a:lvl1pPr>
              <a:lnSpc>
                <a:spcPct val="100000"/>
              </a:lnSpc>
              <a:defRPr sz="3200" b="1">
                <a:solidFill>
                  <a:srgbClr val="FFFFFF"/>
                </a:solidFill>
                <a:latin typeface="Arial"/>
                <a:ea typeface="Arial"/>
                <a:cs typeface="Arial"/>
                <a:sym typeface="Arial"/>
              </a:defRPr>
            </a:lvl1pPr>
          </a:lstStyle>
          <a:p>
            <a:r>
              <a:t>Titeltekst</a:t>
            </a:r>
          </a:p>
        </p:txBody>
      </p:sp>
      <p:sp>
        <p:nvSpPr>
          <p:cNvPr id="202" name="Hoofdtekst - niveau één…"/>
          <p:cNvSpPr txBox="1">
            <a:spLocks noGrp="1"/>
          </p:cNvSpPr>
          <p:nvPr>
            <p:ph type="body" idx="1"/>
          </p:nvPr>
        </p:nvSpPr>
        <p:spPr>
          <a:xfrm>
            <a:off x="314169" y="1385628"/>
            <a:ext cx="11563701" cy="4744585"/>
          </a:xfrm>
          <a:prstGeom prst="rect">
            <a:avLst/>
          </a:prstGeom>
        </p:spPr>
        <p:txBody>
          <a:bodyPr lIns="0" tIns="0" rIns="0" bIns="0"/>
          <a:lstStyle>
            <a:lvl1pPr marL="290513" indent="-290513">
              <a:lnSpc>
                <a:spcPct val="100000"/>
              </a:lnSpc>
              <a:spcBef>
                <a:spcPts val="1300"/>
              </a:spcBef>
              <a:buClr>
                <a:srgbClr val="006DB2"/>
              </a:buClr>
              <a:buFontTx/>
              <a:defRPr>
                <a:latin typeface="Arial"/>
                <a:ea typeface="Arial"/>
                <a:cs typeface="Arial"/>
                <a:sym typeface="Arial"/>
              </a:defRPr>
            </a:lvl1pPr>
            <a:lvl2pPr marL="814122" indent="-409310">
              <a:lnSpc>
                <a:spcPct val="100000"/>
              </a:lnSpc>
              <a:spcBef>
                <a:spcPts val="1300"/>
              </a:spcBef>
              <a:buClr>
                <a:srgbClr val="006DB2"/>
              </a:buClr>
              <a:buFontTx/>
              <a:buChar char="–"/>
              <a:defRPr>
                <a:latin typeface="Arial"/>
                <a:ea typeface="Arial"/>
                <a:cs typeface="Arial"/>
                <a:sym typeface="Arial"/>
              </a:defRPr>
            </a:lvl2pPr>
            <a:lvl3pPr marL="1270000" indent="-400050">
              <a:lnSpc>
                <a:spcPct val="100000"/>
              </a:lnSpc>
              <a:spcBef>
                <a:spcPts val="1300"/>
              </a:spcBef>
              <a:buClr>
                <a:srgbClr val="006DB2"/>
              </a:buClr>
              <a:buFontTx/>
              <a:buChar char="–"/>
              <a:defRPr>
                <a:latin typeface="Arial"/>
                <a:ea typeface="Arial"/>
                <a:cs typeface="Arial"/>
                <a:sym typeface="Arial"/>
              </a:defRPr>
            </a:lvl3pPr>
            <a:lvl4pPr marL="1595702" indent="-268552">
              <a:lnSpc>
                <a:spcPct val="100000"/>
              </a:lnSpc>
              <a:spcBef>
                <a:spcPts val="1300"/>
              </a:spcBef>
              <a:buClr>
                <a:srgbClr val="006DB2"/>
              </a:buClr>
              <a:buFontTx/>
              <a:defRPr>
                <a:latin typeface="Arial"/>
                <a:ea typeface="Arial"/>
                <a:cs typeface="Arial"/>
                <a:sym typeface="Arial"/>
              </a:defRPr>
            </a:lvl4pPr>
            <a:lvl5pPr marL="1938338" indent="-266700">
              <a:lnSpc>
                <a:spcPct val="100000"/>
              </a:lnSpc>
              <a:spcBef>
                <a:spcPts val="1300"/>
              </a:spcBef>
              <a:buClr>
                <a:srgbClr val="006DB2"/>
              </a:buClr>
              <a:buFontTx/>
              <a:defRPr>
                <a:latin typeface="Arial"/>
                <a:ea typeface="Arial"/>
                <a:cs typeface="Arial"/>
                <a:sym typeface="Arial"/>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203" name="Dianumm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Sectiekop">
    <p:spTree>
      <p:nvGrpSpPr>
        <p:cNvPr id="1" name=""/>
        <p:cNvGrpSpPr/>
        <p:nvPr/>
      </p:nvGrpSpPr>
      <p:grpSpPr>
        <a:xfrm>
          <a:off x="0" y="0"/>
          <a:ext cx="0" cy="0"/>
          <a:chOff x="0" y="0"/>
          <a:chExt cx="0" cy="0"/>
        </a:xfrm>
      </p:grpSpPr>
      <p:pic>
        <p:nvPicPr>
          <p:cNvPr id="210" name="Afbeelding 1" descr="Afbeelding 1"/>
          <p:cNvPicPr>
            <a:picLocks noChangeAspect="1"/>
          </p:cNvPicPr>
          <p:nvPr/>
        </p:nvPicPr>
        <p:blipFill>
          <a:blip r:embed="rId2"/>
          <a:stretch>
            <a:fillRect/>
          </a:stretch>
        </p:blipFill>
        <p:spPr>
          <a:xfrm>
            <a:off x="1587" y="0"/>
            <a:ext cx="12188826" cy="6858000"/>
          </a:xfrm>
          <a:prstGeom prst="rect">
            <a:avLst/>
          </a:prstGeom>
          <a:ln w="12700">
            <a:miter lim="400000"/>
          </a:ln>
        </p:spPr>
      </p:pic>
      <p:sp>
        <p:nvSpPr>
          <p:cNvPr id="211" name="Titeltekst"/>
          <p:cNvSpPr txBox="1">
            <a:spLocks noGrp="1"/>
          </p:cNvSpPr>
          <p:nvPr>
            <p:ph type="title"/>
          </p:nvPr>
        </p:nvSpPr>
        <p:spPr>
          <a:xfrm>
            <a:off x="963084" y="4406901"/>
            <a:ext cx="10363201" cy="1362076"/>
          </a:xfrm>
          <a:prstGeom prst="rect">
            <a:avLst/>
          </a:prstGeom>
        </p:spPr>
        <p:txBody>
          <a:bodyPr lIns="0" tIns="0" rIns="0" bIns="0" anchor="t"/>
          <a:lstStyle>
            <a:lvl1pPr>
              <a:lnSpc>
                <a:spcPct val="100000"/>
              </a:lnSpc>
              <a:defRPr sz="4000" b="1" cap="all">
                <a:solidFill>
                  <a:srgbClr val="FFFFFF"/>
                </a:solidFill>
                <a:latin typeface="Arial"/>
                <a:ea typeface="Arial"/>
                <a:cs typeface="Arial"/>
                <a:sym typeface="Arial"/>
              </a:defRPr>
            </a:lvl1pPr>
          </a:lstStyle>
          <a:p>
            <a:r>
              <a:t>Titeltekst</a:t>
            </a:r>
          </a:p>
        </p:txBody>
      </p:sp>
      <p:sp>
        <p:nvSpPr>
          <p:cNvPr id="212" name="Hoofdtekst - niveau één…"/>
          <p:cNvSpPr txBox="1">
            <a:spLocks noGrp="1"/>
          </p:cNvSpPr>
          <p:nvPr>
            <p:ph type="body" sz="quarter" idx="1"/>
          </p:nvPr>
        </p:nvSpPr>
        <p:spPr>
          <a:xfrm>
            <a:off x="963084" y="2906713"/>
            <a:ext cx="10363201" cy="1500188"/>
          </a:xfrm>
          <a:prstGeom prst="rect">
            <a:avLst/>
          </a:prstGeom>
        </p:spPr>
        <p:txBody>
          <a:bodyPr lIns="0" tIns="0" rIns="0" bIns="0" anchor="b"/>
          <a:lstStyle>
            <a:lvl1pPr marL="0" indent="0">
              <a:lnSpc>
                <a:spcPct val="100000"/>
              </a:lnSpc>
              <a:spcBef>
                <a:spcPts val="900"/>
              </a:spcBef>
              <a:buSzTx/>
              <a:buFontTx/>
              <a:buNone/>
              <a:defRPr sz="2000">
                <a:latin typeface="Arial"/>
                <a:ea typeface="Arial"/>
                <a:cs typeface="Arial"/>
                <a:sym typeface="Arial"/>
              </a:defRPr>
            </a:lvl1pPr>
            <a:lvl2pPr marL="0" indent="457200">
              <a:lnSpc>
                <a:spcPct val="100000"/>
              </a:lnSpc>
              <a:spcBef>
                <a:spcPts val="900"/>
              </a:spcBef>
              <a:buSzTx/>
              <a:buFontTx/>
              <a:buNone/>
              <a:defRPr sz="2000">
                <a:latin typeface="Arial"/>
                <a:ea typeface="Arial"/>
                <a:cs typeface="Arial"/>
                <a:sym typeface="Arial"/>
              </a:defRPr>
            </a:lvl2pPr>
            <a:lvl3pPr marL="0" indent="914400">
              <a:lnSpc>
                <a:spcPct val="100000"/>
              </a:lnSpc>
              <a:spcBef>
                <a:spcPts val="900"/>
              </a:spcBef>
              <a:buSzTx/>
              <a:buFontTx/>
              <a:buNone/>
              <a:defRPr sz="2000">
                <a:latin typeface="Arial"/>
                <a:ea typeface="Arial"/>
                <a:cs typeface="Arial"/>
                <a:sym typeface="Arial"/>
              </a:defRPr>
            </a:lvl3pPr>
            <a:lvl4pPr marL="0" indent="1371600">
              <a:lnSpc>
                <a:spcPct val="100000"/>
              </a:lnSpc>
              <a:spcBef>
                <a:spcPts val="900"/>
              </a:spcBef>
              <a:buSzTx/>
              <a:buFontTx/>
              <a:buNone/>
              <a:defRPr sz="2000">
                <a:latin typeface="Arial"/>
                <a:ea typeface="Arial"/>
                <a:cs typeface="Arial"/>
                <a:sym typeface="Arial"/>
              </a:defRPr>
            </a:lvl4pPr>
            <a:lvl5pPr marL="0" indent="1828800">
              <a:lnSpc>
                <a:spcPct val="100000"/>
              </a:lnSpc>
              <a:spcBef>
                <a:spcPts val="900"/>
              </a:spcBef>
              <a:buSzTx/>
              <a:buFontTx/>
              <a:buNone/>
              <a:defRPr sz="2000">
                <a:latin typeface="Arial"/>
                <a:ea typeface="Arial"/>
                <a:cs typeface="Arial"/>
                <a:sym typeface="Arial"/>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213" name="Dianumm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Inhoud van twee">
    <p:spTree>
      <p:nvGrpSpPr>
        <p:cNvPr id="1" name=""/>
        <p:cNvGrpSpPr/>
        <p:nvPr/>
      </p:nvGrpSpPr>
      <p:grpSpPr>
        <a:xfrm>
          <a:off x="0" y="0"/>
          <a:ext cx="0" cy="0"/>
          <a:chOff x="0" y="0"/>
          <a:chExt cx="0" cy="0"/>
        </a:xfrm>
      </p:grpSpPr>
      <p:pic>
        <p:nvPicPr>
          <p:cNvPr id="220" name="Afbeelding 1" descr="Afbeelding 1"/>
          <p:cNvPicPr>
            <a:picLocks noChangeAspect="1"/>
          </p:cNvPicPr>
          <p:nvPr/>
        </p:nvPicPr>
        <p:blipFill>
          <a:blip r:embed="rId2"/>
          <a:stretch>
            <a:fillRect/>
          </a:stretch>
        </p:blipFill>
        <p:spPr>
          <a:xfrm>
            <a:off x="1587" y="0"/>
            <a:ext cx="12188826" cy="6858000"/>
          </a:xfrm>
          <a:prstGeom prst="rect">
            <a:avLst/>
          </a:prstGeom>
          <a:ln w="12700">
            <a:miter lim="400000"/>
          </a:ln>
        </p:spPr>
      </p:pic>
      <p:sp>
        <p:nvSpPr>
          <p:cNvPr id="221" name="Titeltekst"/>
          <p:cNvSpPr txBox="1">
            <a:spLocks noGrp="1"/>
          </p:cNvSpPr>
          <p:nvPr>
            <p:ph type="title"/>
          </p:nvPr>
        </p:nvSpPr>
        <p:spPr>
          <a:xfrm>
            <a:off x="450850" y="190500"/>
            <a:ext cx="11355389" cy="941388"/>
          </a:xfrm>
          <a:prstGeom prst="rect">
            <a:avLst/>
          </a:prstGeom>
        </p:spPr>
        <p:txBody>
          <a:bodyPr lIns="0" tIns="0" rIns="0" bIns="0"/>
          <a:lstStyle>
            <a:lvl1pPr>
              <a:lnSpc>
                <a:spcPct val="100000"/>
              </a:lnSpc>
              <a:defRPr sz="3200" b="1">
                <a:solidFill>
                  <a:srgbClr val="FFFFFF"/>
                </a:solidFill>
                <a:latin typeface="Arial"/>
                <a:ea typeface="Arial"/>
                <a:cs typeface="Arial"/>
                <a:sym typeface="Arial"/>
              </a:defRPr>
            </a:lvl1pPr>
          </a:lstStyle>
          <a:p>
            <a:r>
              <a:t>Titeltekst</a:t>
            </a:r>
          </a:p>
        </p:txBody>
      </p:sp>
      <p:sp>
        <p:nvSpPr>
          <p:cNvPr id="222" name="Hoofdtekst - niveau één…"/>
          <p:cNvSpPr txBox="1">
            <a:spLocks noGrp="1"/>
          </p:cNvSpPr>
          <p:nvPr>
            <p:ph type="body" sz="half" idx="1"/>
          </p:nvPr>
        </p:nvSpPr>
        <p:spPr>
          <a:xfrm>
            <a:off x="510117" y="1525587"/>
            <a:ext cx="5530850" cy="4418014"/>
          </a:xfrm>
          <a:prstGeom prst="rect">
            <a:avLst/>
          </a:prstGeom>
        </p:spPr>
        <p:txBody>
          <a:bodyPr lIns="0" tIns="0" rIns="0" bIns="0"/>
          <a:lstStyle>
            <a:lvl1pPr marL="290513" indent="-290513">
              <a:lnSpc>
                <a:spcPct val="100000"/>
              </a:lnSpc>
              <a:spcBef>
                <a:spcPts val="1300"/>
              </a:spcBef>
              <a:buClr>
                <a:srgbClr val="006DB2"/>
              </a:buClr>
              <a:buFontTx/>
              <a:defRPr>
                <a:latin typeface="Arial"/>
                <a:ea typeface="Arial"/>
                <a:cs typeface="Arial"/>
                <a:sym typeface="Arial"/>
              </a:defRPr>
            </a:lvl1pPr>
            <a:lvl2pPr marL="814122" indent="-409310">
              <a:lnSpc>
                <a:spcPct val="100000"/>
              </a:lnSpc>
              <a:spcBef>
                <a:spcPts val="1300"/>
              </a:spcBef>
              <a:buClr>
                <a:srgbClr val="006DB2"/>
              </a:buClr>
              <a:buFontTx/>
              <a:buChar char="–"/>
              <a:defRPr>
                <a:latin typeface="Arial"/>
                <a:ea typeface="Arial"/>
                <a:cs typeface="Arial"/>
                <a:sym typeface="Arial"/>
              </a:defRPr>
            </a:lvl2pPr>
            <a:lvl3pPr marL="1350010" indent="-480060">
              <a:lnSpc>
                <a:spcPct val="100000"/>
              </a:lnSpc>
              <a:spcBef>
                <a:spcPts val="1300"/>
              </a:spcBef>
              <a:buClr>
                <a:srgbClr val="006DB2"/>
              </a:buClr>
              <a:buFontTx/>
              <a:buChar char="–"/>
              <a:defRPr>
                <a:latin typeface="Arial"/>
                <a:ea typeface="Arial"/>
                <a:cs typeface="Arial"/>
                <a:sym typeface="Arial"/>
              </a:defRPr>
            </a:lvl3pPr>
            <a:lvl4pPr marL="1685220" indent="-358070">
              <a:lnSpc>
                <a:spcPct val="100000"/>
              </a:lnSpc>
              <a:spcBef>
                <a:spcPts val="1300"/>
              </a:spcBef>
              <a:buClr>
                <a:srgbClr val="006DB2"/>
              </a:buClr>
              <a:buFontTx/>
              <a:defRPr>
                <a:latin typeface="Arial"/>
                <a:ea typeface="Arial"/>
                <a:cs typeface="Arial"/>
                <a:sym typeface="Arial"/>
              </a:defRPr>
            </a:lvl4pPr>
            <a:lvl5pPr marL="2027238">
              <a:lnSpc>
                <a:spcPct val="100000"/>
              </a:lnSpc>
              <a:spcBef>
                <a:spcPts val="1300"/>
              </a:spcBef>
              <a:buClr>
                <a:srgbClr val="006DB2"/>
              </a:buClr>
              <a:buFontTx/>
              <a:defRPr>
                <a:latin typeface="Arial"/>
                <a:ea typeface="Arial"/>
                <a:cs typeface="Arial"/>
                <a:sym typeface="Arial"/>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223" name="Dianumm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Vergelijking">
    <p:spTree>
      <p:nvGrpSpPr>
        <p:cNvPr id="1" name=""/>
        <p:cNvGrpSpPr/>
        <p:nvPr/>
      </p:nvGrpSpPr>
      <p:grpSpPr>
        <a:xfrm>
          <a:off x="0" y="0"/>
          <a:ext cx="0" cy="0"/>
          <a:chOff x="0" y="0"/>
          <a:chExt cx="0" cy="0"/>
        </a:xfrm>
      </p:grpSpPr>
      <p:pic>
        <p:nvPicPr>
          <p:cNvPr id="230" name="Afbeelding 1" descr="Afbeelding 1"/>
          <p:cNvPicPr>
            <a:picLocks noChangeAspect="1"/>
          </p:cNvPicPr>
          <p:nvPr/>
        </p:nvPicPr>
        <p:blipFill>
          <a:blip r:embed="rId2"/>
          <a:stretch>
            <a:fillRect/>
          </a:stretch>
        </p:blipFill>
        <p:spPr>
          <a:xfrm>
            <a:off x="1587" y="0"/>
            <a:ext cx="12188826" cy="6858000"/>
          </a:xfrm>
          <a:prstGeom prst="rect">
            <a:avLst/>
          </a:prstGeom>
          <a:ln w="12700">
            <a:miter lim="400000"/>
          </a:ln>
        </p:spPr>
      </p:pic>
      <p:sp>
        <p:nvSpPr>
          <p:cNvPr id="231" name="Titeltekst"/>
          <p:cNvSpPr txBox="1">
            <a:spLocks noGrp="1"/>
          </p:cNvSpPr>
          <p:nvPr>
            <p:ph type="title"/>
          </p:nvPr>
        </p:nvSpPr>
        <p:spPr>
          <a:xfrm>
            <a:off x="609600" y="274638"/>
            <a:ext cx="10972800" cy="1143001"/>
          </a:xfrm>
          <a:prstGeom prst="rect">
            <a:avLst/>
          </a:prstGeom>
        </p:spPr>
        <p:txBody>
          <a:bodyPr lIns="0" tIns="0" rIns="0" bIns="0"/>
          <a:lstStyle>
            <a:lvl1pPr>
              <a:lnSpc>
                <a:spcPct val="100000"/>
              </a:lnSpc>
              <a:defRPr sz="3200" b="1">
                <a:solidFill>
                  <a:srgbClr val="FFFFFF"/>
                </a:solidFill>
                <a:latin typeface="Arial"/>
                <a:ea typeface="Arial"/>
                <a:cs typeface="Arial"/>
                <a:sym typeface="Arial"/>
              </a:defRPr>
            </a:lvl1pPr>
          </a:lstStyle>
          <a:p>
            <a:r>
              <a:t>Titeltekst</a:t>
            </a:r>
          </a:p>
        </p:txBody>
      </p:sp>
      <p:sp>
        <p:nvSpPr>
          <p:cNvPr id="232" name="Hoofdtekst - niveau één…"/>
          <p:cNvSpPr txBox="1">
            <a:spLocks noGrp="1"/>
          </p:cNvSpPr>
          <p:nvPr>
            <p:ph type="body" sz="quarter" idx="1"/>
          </p:nvPr>
        </p:nvSpPr>
        <p:spPr>
          <a:xfrm>
            <a:off x="609600" y="1535112"/>
            <a:ext cx="5386917" cy="639763"/>
          </a:xfrm>
          <a:prstGeom prst="rect">
            <a:avLst/>
          </a:prstGeom>
        </p:spPr>
        <p:txBody>
          <a:bodyPr lIns="0" tIns="0" rIns="0" bIns="0" anchor="b"/>
          <a:lstStyle>
            <a:lvl1pPr marL="0" indent="0">
              <a:lnSpc>
                <a:spcPct val="100000"/>
              </a:lnSpc>
              <a:spcBef>
                <a:spcPts val="1100"/>
              </a:spcBef>
              <a:buSzTx/>
              <a:buFontTx/>
              <a:buNone/>
              <a:defRPr sz="2400" b="1">
                <a:latin typeface="Arial"/>
                <a:ea typeface="Arial"/>
                <a:cs typeface="Arial"/>
                <a:sym typeface="Arial"/>
              </a:defRPr>
            </a:lvl1pPr>
            <a:lvl2pPr marL="0" indent="457200">
              <a:lnSpc>
                <a:spcPct val="100000"/>
              </a:lnSpc>
              <a:spcBef>
                <a:spcPts val="1100"/>
              </a:spcBef>
              <a:buSzTx/>
              <a:buFontTx/>
              <a:buNone/>
              <a:defRPr sz="2400" b="1">
                <a:latin typeface="Arial"/>
                <a:ea typeface="Arial"/>
                <a:cs typeface="Arial"/>
                <a:sym typeface="Arial"/>
              </a:defRPr>
            </a:lvl2pPr>
            <a:lvl3pPr marL="0" indent="914400">
              <a:lnSpc>
                <a:spcPct val="100000"/>
              </a:lnSpc>
              <a:spcBef>
                <a:spcPts val="1100"/>
              </a:spcBef>
              <a:buSzTx/>
              <a:buFontTx/>
              <a:buNone/>
              <a:defRPr sz="2400" b="1">
                <a:latin typeface="Arial"/>
                <a:ea typeface="Arial"/>
                <a:cs typeface="Arial"/>
                <a:sym typeface="Arial"/>
              </a:defRPr>
            </a:lvl3pPr>
            <a:lvl4pPr marL="0" indent="1371600">
              <a:lnSpc>
                <a:spcPct val="100000"/>
              </a:lnSpc>
              <a:spcBef>
                <a:spcPts val="1100"/>
              </a:spcBef>
              <a:buSzTx/>
              <a:buFontTx/>
              <a:buNone/>
              <a:defRPr sz="2400" b="1">
                <a:latin typeface="Arial"/>
                <a:ea typeface="Arial"/>
                <a:cs typeface="Arial"/>
                <a:sym typeface="Arial"/>
              </a:defRPr>
            </a:lvl4pPr>
            <a:lvl5pPr marL="0" indent="1828800">
              <a:lnSpc>
                <a:spcPct val="100000"/>
              </a:lnSpc>
              <a:spcBef>
                <a:spcPts val="1100"/>
              </a:spcBef>
              <a:buSzTx/>
              <a:buFontTx/>
              <a:buNone/>
              <a:defRPr sz="2400" b="1">
                <a:latin typeface="Arial"/>
                <a:ea typeface="Arial"/>
                <a:cs typeface="Arial"/>
                <a:sym typeface="Arial"/>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233" name="Tijdelijke aanduiding voor tekst 4"/>
          <p:cNvSpPr>
            <a:spLocks noGrp="1"/>
          </p:cNvSpPr>
          <p:nvPr>
            <p:ph type="body" sz="quarter" idx="21"/>
          </p:nvPr>
        </p:nvSpPr>
        <p:spPr>
          <a:xfrm>
            <a:off x="6193368" y="1535112"/>
            <a:ext cx="5389034" cy="639763"/>
          </a:xfrm>
          <a:prstGeom prst="rect">
            <a:avLst/>
          </a:prstGeom>
        </p:spPr>
        <p:txBody>
          <a:bodyPr lIns="0" tIns="0" rIns="0" bIns="0" anchor="b"/>
          <a:lstStyle/>
          <a:p>
            <a:pPr marL="0" indent="0">
              <a:lnSpc>
                <a:spcPct val="100000"/>
              </a:lnSpc>
              <a:spcBef>
                <a:spcPts val="1100"/>
              </a:spcBef>
              <a:buSzTx/>
              <a:buFontTx/>
              <a:buNone/>
              <a:defRPr sz="2400" b="1">
                <a:latin typeface="Arial"/>
                <a:ea typeface="Arial"/>
                <a:cs typeface="Arial"/>
                <a:sym typeface="Arial"/>
              </a:defRPr>
            </a:pPr>
            <a:endParaRPr/>
          </a:p>
        </p:txBody>
      </p:sp>
      <p:sp>
        <p:nvSpPr>
          <p:cNvPr id="234" name="Dianumm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Alleen titel">
    <p:spTree>
      <p:nvGrpSpPr>
        <p:cNvPr id="1" name=""/>
        <p:cNvGrpSpPr/>
        <p:nvPr/>
      </p:nvGrpSpPr>
      <p:grpSpPr>
        <a:xfrm>
          <a:off x="0" y="0"/>
          <a:ext cx="0" cy="0"/>
          <a:chOff x="0" y="0"/>
          <a:chExt cx="0" cy="0"/>
        </a:xfrm>
      </p:grpSpPr>
      <p:pic>
        <p:nvPicPr>
          <p:cNvPr id="241" name="Afbeelding 1" descr="Afbeelding 1"/>
          <p:cNvPicPr>
            <a:picLocks noChangeAspect="1"/>
          </p:cNvPicPr>
          <p:nvPr/>
        </p:nvPicPr>
        <p:blipFill>
          <a:blip r:embed="rId2"/>
          <a:stretch>
            <a:fillRect/>
          </a:stretch>
        </p:blipFill>
        <p:spPr>
          <a:xfrm>
            <a:off x="1587" y="0"/>
            <a:ext cx="12188826" cy="6858000"/>
          </a:xfrm>
          <a:prstGeom prst="rect">
            <a:avLst/>
          </a:prstGeom>
          <a:ln w="12700">
            <a:miter lim="400000"/>
          </a:ln>
        </p:spPr>
      </p:pic>
      <p:sp>
        <p:nvSpPr>
          <p:cNvPr id="242" name="Titeltekst"/>
          <p:cNvSpPr txBox="1">
            <a:spLocks noGrp="1"/>
          </p:cNvSpPr>
          <p:nvPr>
            <p:ph type="title"/>
          </p:nvPr>
        </p:nvSpPr>
        <p:spPr>
          <a:xfrm>
            <a:off x="450850" y="190500"/>
            <a:ext cx="11355389" cy="941388"/>
          </a:xfrm>
          <a:prstGeom prst="rect">
            <a:avLst/>
          </a:prstGeom>
        </p:spPr>
        <p:txBody>
          <a:bodyPr lIns="0" tIns="0" rIns="0" bIns="0"/>
          <a:lstStyle>
            <a:lvl1pPr>
              <a:lnSpc>
                <a:spcPct val="100000"/>
              </a:lnSpc>
              <a:defRPr sz="3200" b="1">
                <a:solidFill>
                  <a:srgbClr val="FFFFFF"/>
                </a:solidFill>
                <a:latin typeface="Arial"/>
                <a:ea typeface="Arial"/>
                <a:cs typeface="Arial"/>
                <a:sym typeface="Arial"/>
              </a:defRPr>
            </a:lvl1pPr>
          </a:lstStyle>
          <a:p>
            <a:r>
              <a:t>Titeltekst</a:t>
            </a:r>
          </a:p>
        </p:txBody>
      </p:sp>
      <p:sp>
        <p:nvSpPr>
          <p:cNvPr id="243" name="Dianumm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Leeg">
    <p:spTree>
      <p:nvGrpSpPr>
        <p:cNvPr id="1" name=""/>
        <p:cNvGrpSpPr/>
        <p:nvPr/>
      </p:nvGrpSpPr>
      <p:grpSpPr>
        <a:xfrm>
          <a:off x="0" y="0"/>
          <a:ext cx="0" cy="0"/>
          <a:chOff x="0" y="0"/>
          <a:chExt cx="0" cy="0"/>
        </a:xfrm>
      </p:grpSpPr>
      <p:pic>
        <p:nvPicPr>
          <p:cNvPr id="250" name="Afbeelding 1" descr="Afbeelding 1"/>
          <p:cNvPicPr>
            <a:picLocks noChangeAspect="1"/>
          </p:cNvPicPr>
          <p:nvPr/>
        </p:nvPicPr>
        <p:blipFill>
          <a:blip r:embed="rId2"/>
          <a:stretch>
            <a:fillRect/>
          </a:stretch>
        </p:blipFill>
        <p:spPr>
          <a:xfrm>
            <a:off x="1587" y="0"/>
            <a:ext cx="12188826" cy="6858000"/>
          </a:xfrm>
          <a:prstGeom prst="rect">
            <a:avLst/>
          </a:prstGeom>
          <a:ln w="12700">
            <a:miter lim="400000"/>
          </a:ln>
        </p:spPr>
      </p:pic>
      <p:sp>
        <p:nvSpPr>
          <p:cNvPr id="251" name="Dianumm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Inhoud met bijschrift">
    <p:spTree>
      <p:nvGrpSpPr>
        <p:cNvPr id="1" name=""/>
        <p:cNvGrpSpPr/>
        <p:nvPr/>
      </p:nvGrpSpPr>
      <p:grpSpPr>
        <a:xfrm>
          <a:off x="0" y="0"/>
          <a:ext cx="0" cy="0"/>
          <a:chOff x="0" y="0"/>
          <a:chExt cx="0" cy="0"/>
        </a:xfrm>
      </p:grpSpPr>
      <p:pic>
        <p:nvPicPr>
          <p:cNvPr id="258" name="Afbeelding 1" descr="Afbeelding 1"/>
          <p:cNvPicPr>
            <a:picLocks noChangeAspect="1"/>
          </p:cNvPicPr>
          <p:nvPr/>
        </p:nvPicPr>
        <p:blipFill>
          <a:blip r:embed="rId2"/>
          <a:stretch>
            <a:fillRect/>
          </a:stretch>
        </p:blipFill>
        <p:spPr>
          <a:xfrm>
            <a:off x="1587" y="0"/>
            <a:ext cx="12188826" cy="6858000"/>
          </a:xfrm>
          <a:prstGeom prst="rect">
            <a:avLst/>
          </a:prstGeom>
          <a:ln w="12700">
            <a:miter lim="400000"/>
          </a:ln>
        </p:spPr>
      </p:pic>
      <p:sp>
        <p:nvSpPr>
          <p:cNvPr id="259" name="Titeltekst"/>
          <p:cNvSpPr txBox="1">
            <a:spLocks noGrp="1"/>
          </p:cNvSpPr>
          <p:nvPr>
            <p:ph type="title"/>
          </p:nvPr>
        </p:nvSpPr>
        <p:spPr>
          <a:xfrm>
            <a:off x="609601" y="273050"/>
            <a:ext cx="4011084" cy="1162050"/>
          </a:xfrm>
          <a:prstGeom prst="rect">
            <a:avLst/>
          </a:prstGeom>
        </p:spPr>
        <p:txBody>
          <a:bodyPr lIns="0" tIns="0" rIns="0" bIns="0" anchor="b"/>
          <a:lstStyle>
            <a:lvl1pPr>
              <a:lnSpc>
                <a:spcPct val="100000"/>
              </a:lnSpc>
              <a:defRPr sz="2000" b="1">
                <a:solidFill>
                  <a:srgbClr val="FFFFFF"/>
                </a:solidFill>
                <a:latin typeface="Arial"/>
                <a:ea typeface="Arial"/>
                <a:cs typeface="Arial"/>
                <a:sym typeface="Arial"/>
              </a:defRPr>
            </a:lvl1pPr>
          </a:lstStyle>
          <a:p>
            <a:r>
              <a:t>Titeltekst</a:t>
            </a:r>
          </a:p>
        </p:txBody>
      </p:sp>
      <p:sp>
        <p:nvSpPr>
          <p:cNvPr id="260" name="Hoofdtekst - niveau één…"/>
          <p:cNvSpPr txBox="1">
            <a:spLocks noGrp="1"/>
          </p:cNvSpPr>
          <p:nvPr>
            <p:ph type="body" idx="1"/>
          </p:nvPr>
        </p:nvSpPr>
        <p:spPr>
          <a:xfrm>
            <a:off x="4766733" y="273050"/>
            <a:ext cx="6815667" cy="5853114"/>
          </a:xfrm>
          <a:prstGeom prst="rect">
            <a:avLst/>
          </a:prstGeom>
        </p:spPr>
        <p:txBody>
          <a:bodyPr lIns="0" tIns="0" rIns="0" bIns="0"/>
          <a:lstStyle>
            <a:lvl1pPr marL="290513" indent="-290513">
              <a:lnSpc>
                <a:spcPct val="100000"/>
              </a:lnSpc>
              <a:spcBef>
                <a:spcPts val="1500"/>
              </a:spcBef>
              <a:buClr>
                <a:srgbClr val="006DB2"/>
              </a:buClr>
              <a:buFontTx/>
              <a:defRPr sz="3200">
                <a:latin typeface="Arial"/>
                <a:ea typeface="Arial"/>
                <a:cs typeface="Arial"/>
                <a:sym typeface="Arial"/>
              </a:defRPr>
            </a:lvl1pPr>
            <a:lvl2pPr marL="805769" indent="-400957">
              <a:lnSpc>
                <a:spcPct val="100000"/>
              </a:lnSpc>
              <a:spcBef>
                <a:spcPts val="1500"/>
              </a:spcBef>
              <a:buClr>
                <a:srgbClr val="006DB2"/>
              </a:buClr>
              <a:buFontTx/>
              <a:buChar char="–"/>
              <a:defRPr sz="3200">
                <a:latin typeface="Arial"/>
                <a:ea typeface="Arial"/>
                <a:cs typeface="Arial"/>
                <a:sym typeface="Arial"/>
              </a:defRPr>
            </a:lvl2pPr>
            <a:lvl3pPr marL="1327150" indent="-457200">
              <a:lnSpc>
                <a:spcPct val="100000"/>
              </a:lnSpc>
              <a:spcBef>
                <a:spcPts val="1500"/>
              </a:spcBef>
              <a:buClr>
                <a:srgbClr val="006DB2"/>
              </a:buClr>
              <a:buFontTx/>
              <a:buChar char="–"/>
              <a:defRPr sz="3200">
                <a:latin typeface="Arial"/>
                <a:ea typeface="Arial"/>
                <a:cs typeface="Arial"/>
                <a:sym typeface="Arial"/>
              </a:defRPr>
            </a:lvl3pPr>
            <a:lvl4pPr marL="1695450" indent="-368300">
              <a:lnSpc>
                <a:spcPct val="100000"/>
              </a:lnSpc>
              <a:spcBef>
                <a:spcPts val="1500"/>
              </a:spcBef>
              <a:buClr>
                <a:srgbClr val="006DB2"/>
              </a:buClr>
              <a:buFontTx/>
              <a:defRPr sz="3200">
                <a:latin typeface="Arial"/>
                <a:ea typeface="Arial"/>
                <a:cs typeface="Arial"/>
                <a:sym typeface="Arial"/>
              </a:defRPr>
            </a:lvl4pPr>
            <a:lvl5pPr marL="2037398" indent="-365760">
              <a:lnSpc>
                <a:spcPct val="100000"/>
              </a:lnSpc>
              <a:spcBef>
                <a:spcPts val="1500"/>
              </a:spcBef>
              <a:buClr>
                <a:srgbClr val="006DB2"/>
              </a:buClr>
              <a:buFontTx/>
              <a:defRPr sz="3200">
                <a:latin typeface="Arial"/>
                <a:ea typeface="Arial"/>
                <a:cs typeface="Arial"/>
                <a:sym typeface="Arial"/>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261" name="Tijdelijke aanduiding voor tekst 3"/>
          <p:cNvSpPr>
            <a:spLocks noGrp="1"/>
          </p:cNvSpPr>
          <p:nvPr>
            <p:ph type="body" sz="half" idx="21"/>
          </p:nvPr>
        </p:nvSpPr>
        <p:spPr>
          <a:xfrm>
            <a:off x="609600" y="1435101"/>
            <a:ext cx="4011085" cy="4691063"/>
          </a:xfrm>
          <a:prstGeom prst="rect">
            <a:avLst/>
          </a:prstGeom>
        </p:spPr>
        <p:txBody>
          <a:bodyPr lIns="0" tIns="0" rIns="0" bIns="0"/>
          <a:lstStyle/>
          <a:p>
            <a:pPr marL="0" indent="0">
              <a:lnSpc>
                <a:spcPct val="100000"/>
              </a:lnSpc>
              <a:spcBef>
                <a:spcPts val="600"/>
              </a:spcBef>
              <a:buSzTx/>
              <a:buFontTx/>
              <a:buNone/>
              <a:defRPr sz="1400">
                <a:latin typeface="Arial"/>
                <a:ea typeface="Arial"/>
                <a:cs typeface="Arial"/>
                <a:sym typeface="Arial"/>
              </a:defRPr>
            </a:pPr>
            <a:endParaRPr/>
          </a:p>
        </p:txBody>
      </p:sp>
      <p:sp>
        <p:nvSpPr>
          <p:cNvPr id="262" name="Dianumm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Afbeelding met bijschrift">
    <p:spTree>
      <p:nvGrpSpPr>
        <p:cNvPr id="1" name=""/>
        <p:cNvGrpSpPr/>
        <p:nvPr/>
      </p:nvGrpSpPr>
      <p:grpSpPr>
        <a:xfrm>
          <a:off x="0" y="0"/>
          <a:ext cx="0" cy="0"/>
          <a:chOff x="0" y="0"/>
          <a:chExt cx="0" cy="0"/>
        </a:xfrm>
      </p:grpSpPr>
      <p:pic>
        <p:nvPicPr>
          <p:cNvPr id="269" name="Afbeelding 1" descr="Afbeelding 1"/>
          <p:cNvPicPr>
            <a:picLocks noChangeAspect="1"/>
          </p:cNvPicPr>
          <p:nvPr/>
        </p:nvPicPr>
        <p:blipFill>
          <a:blip r:embed="rId2"/>
          <a:stretch>
            <a:fillRect/>
          </a:stretch>
        </p:blipFill>
        <p:spPr>
          <a:xfrm>
            <a:off x="1587" y="0"/>
            <a:ext cx="12188826" cy="6858000"/>
          </a:xfrm>
          <a:prstGeom prst="rect">
            <a:avLst/>
          </a:prstGeom>
          <a:ln w="12700">
            <a:miter lim="400000"/>
          </a:ln>
        </p:spPr>
      </p:pic>
      <p:sp>
        <p:nvSpPr>
          <p:cNvPr id="270" name="Titeltekst"/>
          <p:cNvSpPr txBox="1">
            <a:spLocks noGrp="1"/>
          </p:cNvSpPr>
          <p:nvPr>
            <p:ph type="title"/>
          </p:nvPr>
        </p:nvSpPr>
        <p:spPr>
          <a:xfrm>
            <a:off x="2389716" y="4800600"/>
            <a:ext cx="7315201" cy="566738"/>
          </a:xfrm>
          <a:prstGeom prst="rect">
            <a:avLst/>
          </a:prstGeom>
        </p:spPr>
        <p:txBody>
          <a:bodyPr lIns="0" tIns="0" rIns="0" bIns="0" anchor="b"/>
          <a:lstStyle>
            <a:lvl1pPr>
              <a:lnSpc>
                <a:spcPct val="100000"/>
              </a:lnSpc>
              <a:defRPr sz="2000" b="1">
                <a:solidFill>
                  <a:srgbClr val="FFFFFF"/>
                </a:solidFill>
                <a:latin typeface="Arial"/>
                <a:ea typeface="Arial"/>
                <a:cs typeface="Arial"/>
                <a:sym typeface="Arial"/>
              </a:defRPr>
            </a:lvl1pPr>
          </a:lstStyle>
          <a:p>
            <a:r>
              <a:t>Titeltekst</a:t>
            </a:r>
          </a:p>
        </p:txBody>
      </p:sp>
      <p:sp>
        <p:nvSpPr>
          <p:cNvPr id="271" name="Tijdelijke aanduiding voor afbeelding 2"/>
          <p:cNvSpPr>
            <a:spLocks noGrp="1"/>
          </p:cNvSpPr>
          <p:nvPr>
            <p:ph type="pic" sz="half" idx="21"/>
          </p:nvPr>
        </p:nvSpPr>
        <p:spPr>
          <a:xfrm>
            <a:off x="2389716" y="612775"/>
            <a:ext cx="7315201" cy="4114800"/>
          </a:xfrm>
          <a:prstGeom prst="rect">
            <a:avLst/>
          </a:prstGeom>
        </p:spPr>
        <p:txBody>
          <a:bodyPr lIns="91439" rIns="91439">
            <a:noAutofit/>
          </a:bodyPr>
          <a:lstStyle/>
          <a:p>
            <a:endParaRPr/>
          </a:p>
        </p:txBody>
      </p:sp>
      <p:sp>
        <p:nvSpPr>
          <p:cNvPr id="272" name="Hoofdtekst - niveau één…"/>
          <p:cNvSpPr txBox="1">
            <a:spLocks noGrp="1"/>
          </p:cNvSpPr>
          <p:nvPr>
            <p:ph type="body" sz="quarter" idx="1"/>
          </p:nvPr>
        </p:nvSpPr>
        <p:spPr>
          <a:xfrm>
            <a:off x="2389716" y="5367337"/>
            <a:ext cx="7315201" cy="804863"/>
          </a:xfrm>
          <a:prstGeom prst="rect">
            <a:avLst/>
          </a:prstGeom>
        </p:spPr>
        <p:txBody>
          <a:bodyPr lIns="0" tIns="0" rIns="0" bIns="0"/>
          <a:lstStyle>
            <a:lvl1pPr marL="0" indent="0">
              <a:lnSpc>
                <a:spcPct val="100000"/>
              </a:lnSpc>
              <a:spcBef>
                <a:spcPts val="600"/>
              </a:spcBef>
              <a:buSzTx/>
              <a:buFontTx/>
              <a:buNone/>
              <a:defRPr sz="1400">
                <a:latin typeface="Arial"/>
                <a:ea typeface="Arial"/>
                <a:cs typeface="Arial"/>
                <a:sym typeface="Arial"/>
              </a:defRPr>
            </a:lvl1pPr>
            <a:lvl2pPr marL="0" indent="457200">
              <a:lnSpc>
                <a:spcPct val="100000"/>
              </a:lnSpc>
              <a:spcBef>
                <a:spcPts val="600"/>
              </a:spcBef>
              <a:buSzTx/>
              <a:buFontTx/>
              <a:buNone/>
              <a:defRPr sz="1400">
                <a:latin typeface="Arial"/>
                <a:ea typeface="Arial"/>
                <a:cs typeface="Arial"/>
                <a:sym typeface="Arial"/>
              </a:defRPr>
            </a:lvl2pPr>
            <a:lvl3pPr marL="0" indent="914400">
              <a:lnSpc>
                <a:spcPct val="100000"/>
              </a:lnSpc>
              <a:spcBef>
                <a:spcPts val="600"/>
              </a:spcBef>
              <a:buSzTx/>
              <a:buFontTx/>
              <a:buNone/>
              <a:defRPr sz="1400">
                <a:latin typeface="Arial"/>
                <a:ea typeface="Arial"/>
                <a:cs typeface="Arial"/>
                <a:sym typeface="Arial"/>
              </a:defRPr>
            </a:lvl3pPr>
            <a:lvl4pPr marL="0" indent="1371600">
              <a:lnSpc>
                <a:spcPct val="100000"/>
              </a:lnSpc>
              <a:spcBef>
                <a:spcPts val="600"/>
              </a:spcBef>
              <a:buSzTx/>
              <a:buFontTx/>
              <a:buNone/>
              <a:defRPr sz="1400">
                <a:latin typeface="Arial"/>
                <a:ea typeface="Arial"/>
                <a:cs typeface="Arial"/>
                <a:sym typeface="Arial"/>
              </a:defRPr>
            </a:lvl4pPr>
            <a:lvl5pPr marL="0" indent="1828800">
              <a:lnSpc>
                <a:spcPct val="100000"/>
              </a:lnSpc>
              <a:spcBef>
                <a:spcPts val="600"/>
              </a:spcBef>
              <a:buSzTx/>
              <a:buFontTx/>
              <a:buNone/>
              <a:defRPr sz="1400">
                <a:latin typeface="Arial"/>
                <a:ea typeface="Arial"/>
                <a:cs typeface="Arial"/>
                <a:sym typeface="Arial"/>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273" name="Dianumm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1_Verticale titel en tekst">
    <p:spTree>
      <p:nvGrpSpPr>
        <p:cNvPr id="1" name=""/>
        <p:cNvGrpSpPr/>
        <p:nvPr/>
      </p:nvGrpSpPr>
      <p:grpSpPr>
        <a:xfrm>
          <a:off x="0" y="0"/>
          <a:ext cx="0" cy="0"/>
          <a:chOff x="0" y="0"/>
          <a:chExt cx="0" cy="0"/>
        </a:xfrm>
      </p:grpSpPr>
      <p:pic>
        <p:nvPicPr>
          <p:cNvPr id="280" name="Afbeelding 4" descr="Afbeelding 4"/>
          <p:cNvPicPr>
            <a:picLocks noChangeAspect="1"/>
          </p:cNvPicPr>
          <p:nvPr/>
        </p:nvPicPr>
        <p:blipFill>
          <a:blip r:embed="rId2"/>
          <a:stretch>
            <a:fillRect/>
          </a:stretch>
        </p:blipFill>
        <p:spPr>
          <a:xfrm>
            <a:off x="1587" y="0"/>
            <a:ext cx="12188826" cy="6858000"/>
          </a:xfrm>
          <a:prstGeom prst="rect">
            <a:avLst/>
          </a:prstGeom>
          <a:ln w="12700">
            <a:miter lim="400000"/>
          </a:ln>
        </p:spPr>
      </p:pic>
      <p:sp>
        <p:nvSpPr>
          <p:cNvPr id="281" name="Dianumm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ekop">
    <p:spTree>
      <p:nvGrpSpPr>
        <p:cNvPr id="1" name=""/>
        <p:cNvGrpSpPr/>
        <p:nvPr/>
      </p:nvGrpSpPr>
      <p:grpSpPr>
        <a:xfrm>
          <a:off x="0" y="0"/>
          <a:ext cx="0" cy="0"/>
          <a:chOff x="0" y="0"/>
          <a:chExt cx="0" cy="0"/>
        </a:xfrm>
      </p:grpSpPr>
      <p:sp>
        <p:nvSpPr>
          <p:cNvPr id="29" name="Titeltekst"/>
          <p:cNvSpPr txBox="1">
            <a:spLocks noGrp="1"/>
          </p:cNvSpPr>
          <p:nvPr>
            <p:ph type="title"/>
          </p:nvPr>
        </p:nvSpPr>
        <p:spPr>
          <a:xfrm>
            <a:off x="831850" y="1709738"/>
            <a:ext cx="10515600" cy="2852737"/>
          </a:xfrm>
          <a:prstGeom prst="rect">
            <a:avLst/>
          </a:prstGeom>
        </p:spPr>
        <p:txBody>
          <a:bodyPr anchor="b"/>
          <a:lstStyle>
            <a:lvl1pPr>
              <a:defRPr sz="6000"/>
            </a:lvl1pPr>
          </a:lstStyle>
          <a:p>
            <a:r>
              <a:t>Titeltekst</a:t>
            </a:r>
          </a:p>
        </p:txBody>
      </p:sp>
      <p:sp>
        <p:nvSpPr>
          <p:cNvPr id="30" name="Hoofdtekst - niveau één…"/>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31"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55651" y="1354667"/>
            <a:ext cx="11049000" cy="498051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7" name="Rectangle 2"/>
          <p:cNvSpPr>
            <a:spLocks noGrp="1" noChangeArrowheads="1"/>
          </p:cNvSpPr>
          <p:nvPr>
            <p:ph type="title"/>
          </p:nvPr>
        </p:nvSpPr>
        <p:spPr bwMode="auto">
          <a:xfrm>
            <a:off x="755651" y="1"/>
            <a:ext cx="8834615" cy="1138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72000" numCol="1" anchor="b" anchorCtr="0" compatLnSpc="1">
            <a:prstTxWarp prst="textNoShape">
              <a:avLst/>
            </a:prstTxWarp>
          </a:bodyPr>
          <a:lstStyle/>
          <a:p>
            <a:pPr lvl="0"/>
            <a:r>
              <a:rPr lang="en-US"/>
              <a:t>Click to edit Master title style</a:t>
            </a:r>
            <a:endParaRPr lang="en-GB" dirty="0"/>
          </a:p>
        </p:txBody>
      </p:sp>
      <p:sp>
        <p:nvSpPr>
          <p:cNvPr id="10" name="Rectangle 6"/>
          <p:cNvSpPr>
            <a:spLocks noGrp="1" noChangeArrowheads="1"/>
          </p:cNvSpPr>
          <p:nvPr>
            <p:ph type="sldNum" sz="quarter" idx="4"/>
          </p:nvPr>
        </p:nvSpPr>
        <p:spPr bwMode="auto">
          <a:xfrm>
            <a:off x="755651" y="6582489"/>
            <a:ext cx="68368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lgn="l">
              <a:defRPr sz="1600" b="0" i="0">
                <a:solidFill>
                  <a:schemeClr val="tx1"/>
                </a:solidFill>
                <a:latin typeface="+mn-lt"/>
              </a:defRPr>
            </a:lvl1pPr>
          </a:lstStyle>
          <a:p>
            <a:fld id="{5306AC46-015F-6E44-B83A-36E79AEF5356}" type="slidenum">
              <a:rPr lang="en-GB" smtClean="0"/>
              <a:pPr/>
              <a:t>‹nr.›</a:t>
            </a:fld>
            <a:endParaRPr lang="en-GB" dirty="0"/>
          </a:p>
        </p:txBody>
      </p:sp>
      <p:sp>
        <p:nvSpPr>
          <p:cNvPr id="11" name="Rectangle 5"/>
          <p:cNvSpPr>
            <a:spLocks noGrp="1" noChangeArrowheads="1"/>
          </p:cNvSpPr>
          <p:nvPr>
            <p:ph type="ftr" sz="quarter" idx="3"/>
          </p:nvPr>
        </p:nvSpPr>
        <p:spPr bwMode="auto">
          <a:xfrm>
            <a:off x="1794934" y="6553200"/>
            <a:ext cx="7353301"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defRPr sz="1600" b="0" i="0" u="none" kern="800" cap="none" spc="0">
                <a:solidFill>
                  <a:schemeClr val="tx1"/>
                </a:solidFill>
                <a:latin typeface="+mn-lt"/>
              </a:defRPr>
            </a:lvl1pPr>
          </a:lstStyle>
          <a:p>
            <a:r>
              <a:rPr lang="en-GB" dirty="0"/>
              <a:t>Insert &gt; Header &amp; footer</a:t>
            </a:r>
          </a:p>
        </p:txBody>
      </p:sp>
      <p:sp>
        <p:nvSpPr>
          <p:cNvPr id="12" name="Rectangle 4"/>
          <p:cNvSpPr>
            <a:spLocks noGrp="1" noChangeArrowheads="1"/>
          </p:cNvSpPr>
          <p:nvPr>
            <p:ph type="dt" sz="half" idx="2"/>
          </p:nvPr>
        </p:nvSpPr>
        <p:spPr bwMode="auto">
          <a:xfrm>
            <a:off x="10670118" y="6553200"/>
            <a:ext cx="1140881"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lgn="r">
              <a:defRPr sz="1600" b="0" i="0" kern="800" cap="none" spc="0">
                <a:solidFill>
                  <a:schemeClr val="tx1"/>
                </a:solidFill>
                <a:latin typeface="+mn-lt"/>
              </a:defRPr>
            </a:lvl1pPr>
          </a:lstStyle>
          <a:p>
            <a:fld id="{529E4F9F-46B8-49E6-AF86-05E2E4096A4A}" type="datetime5">
              <a:rPr lang="en-US" smtClean="0"/>
              <a:t>15-Mar-25</a:t>
            </a:fld>
            <a:endParaRPr lang="en-GB" dirty="0"/>
          </a:p>
        </p:txBody>
      </p:sp>
    </p:spTree>
    <p:extLst>
      <p:ext uri="{BB962C8B-B14F-4D97-AF65-F5344CB8AC3E}">
        <p14:creationId xmlns:p14="http://schemas.microsoft.com/office/powerpoint/2010/main" val="3602569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Inhoud van twee">
    <p:spTree>
      <p:nvGrpSpPr>
        <p:cNvPr id="1" name=""/>
        <p:cNvGrpSpPr/>
        <p:nvPr/>
      </p:nvGrpSpPr>
      <p:grpSpPr>
        <a:xfrm>
          <a:off x="0" y="0"/>
          <a:ext cx="0" cy="0"/>
          <a:chOff x="0" y="0"/>
          <a:chExt cx="0" cy="0"/>
        </a:xfrm>
      </p:grpSpPr>
      <p:sp>
        <p:nvSpPr>
          <p:cNvPr id="38" name="Titeltekst"/>
          <p:cNvSpPr txBox="1">
            <a:spLocks noGrp="1"/>
          </p:cNvSpPr>
          <p:nvPr>
            <p:ph type="title"/>
          </p:nvPr>
        </p:nvSpPr>
        <p:spPr>
          <a:prstGeom prst="rect">
            <a:avLst/>
          </a:prstGeom>
        </p:spPr>
        <p:txBody>
          <a:bodyPr/>
          <a:lstStyle/>
          <a:p>
            <a:r>
              <a:t>Titeltekst</a:t>
            </a:r>
          </a:p>
        </p:txBody>
      </p:sp>
      <p:sp>
        <p:nvSpPr>
          <p:cNvPr id="39" name="Hoofdtekst - niveau één…"/>
          <p:cNvSpPr txBox="1">
            <a:spLocks noGrp="1"/>
          </p:cNvSpPr>
          <p:nvPr>
            <p:ph type="body" sz="half" idx="1"/>
          </p:nvPr>
        </p:nvSpPr>
        <p:spPr>
          <a:xfrm>
            <a:off x="838200" y="1825625"/>
            <a:ext cx="5181600" cy="4351338"/>
          </a:xfrm>
          <a:prstGeom prst="rect">
            <a:avLst/>
          </a:prstGeom>
        </p:spPr>
        <p:txBody>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40"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Vergelijking">
    <p:spTree>
      <p:nvGrpSpPr>
        <p:cNvPr id="1" name=""/>
        <p:cNvGrpSpPr/>
        <p:nvPr/>
      </p:nvGrpSpPr>
      <p:grpSpPr>
        <a:xfrm>
          <a:off x="0" y="0"/>
          <a:ext cx="0" cy="0"/>
          <a:chOff x="0" y="0"/>
          <a:chExt cx="0" cy="0"/>
        </a:xfrm>
      </p:grpSpPr>
      <p:sp>
        <p:nvSpPr>
          <p:cNvPr id="47" name="Titeltekst"/>
          <p:cNvSpPr txBox="1">
            <a:spLocks noGrp="1"/>
          </p:cNvSpPr>
          <p:nvPr>
            <p:ph type="title"/>
          </p:nvPr>
        </p:nvSpPr>
        <p:spPr>
          <a:xfrm>
            <a:off x="839787" y="365125"/>
            <a:ext cx="10515601" cy="1325563"/>
          </a:xfrm>
          <a:prstGeom prst="rect">
            <a:avLst/>
          </a:prstGeom>
        </p:spPr>
        <p:txBody>
          <a:bodyPr/>
          <a:lstStyle/>
          <a:p>
            <a:r>
              <a:t>Titeltekst</a:t>
            </a:r>
          </a:p>
        </p:txBody>
      </p:sp>
      <p:sp>
        <p:nvSpPr>
          <p:cNvPr id="48" name="Hoofdtekst - niveau één…"/>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49" name="Tijdelijke aanduiding voor tekst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Alleen titel">
    <p:spTree>
      <p:nvGrpSpPr>
        <p:cNvPr id="1" name=""/>
        <p:cNvGrpSpPr/>
        <p:nvPr/>
      </p:nvGrpSpPr>
      <p:grpSpPr>
        <a:xfrm>
          <a:off x="0" y="0"/>
          <a:ext cx="0" cy="0"/>
          <a:chOff x="0" y="0"/>
          <a:chExt cx="0" cy="0"/>
        </a:xfrm>
      </p:grpSpPr>
      <p:sp>
        <p:nvSpPr>
          <p:cNvPr id="57" name="Titeltekst"/>
          <p:cNvSpPr txBox="1">
            <a:spLocks noGrp="1"/>
          </p:cNvSpPr>
          <p:nvPr>
            <p:ph type="title"/>
          </p:nvPr>
        </p:nvSpPr>
        <p:spPr>
          <a:prstGeom prst="rect">
            <a:avLst/>
          </a:prstGeom>
        </p:spPr>
        <p:txBody>
          <a:bodyPr/>
          <a:lstStyle/>
          <a:p>
            <a:r>
              <a:t>Titeltekst</a:t>
            </a:r>
          </a:p>
        </p:txBody>
      </p:sp>
      <p:sp>
        <p:nvSpPr>
          <p:cNvPr id="58"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Leeg">
    <p:spTree>
      <p:nvGrpSpPr>
        <p:cNvPr id="1" name=""/>
        <p:cNvGrpSpPr/>
        <p:nvPr/>
      </p:nvGrpSpPr>
      <p:grpSpPr>
        <a:xfrm>
          <a:off x="0" y="0"/>
          <a:ext cx="0" cy="0"/>
          <a:chOff x="0" y="0"/>
          <a:chExt cx="0" cy="0"/>
        </a:xfrm>
      </p:grpSpPr>
      <p:sp>
        <p:nvSpPr>
          <p:cNvPr id="65"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Inhoud met bijschrift">
    <p:spTree>
      <p:nvGrpSpPr>
        <p:cNvPr id="1" name=""/>
        <p:cNvGrpSpPr/>
        <p:nvPr/>
      </p:nvGrpSpPr>
      <p:grpSpPr>
        <a:xfrm>
          <a:off x="0" y="0"/>
          <a:ext cx="0" cy="0"/>
          <a:chOff x="0" y="0"/>
          <a:chExt cx="0" cy="0"/>
        </a:xfrm>
      </p:grpSpPr>
      <p:sp>
        <p:nvSpPr>
          <p:cNvPr id="72" name="Titeltekst"/>
          <p:cNvSpPr txBox="1">
            <a:spLocks noGrp="1"/>
          </p:cNvSpPr>
          <p:nvPr>
            <p:ph type="title"/>
          </p:nvPr>
        </p:nvSpPr>
        <p:spPr>
          <a:xfrm>
            <a:off x="839787" y="457200"/>
            <a:ext cx="3932239" cy="1600200"/>
          </a:xfrm>
          <a:prstGeom prst="rect">
            <a:avLst/>
          </a:prstGeom>
        </p:spPr>
        <p:txBody>
          <a:bodyPr anchor="b"/>
          <a:lstStyle>
            <a:lvl1pPr>
              <a:defRPr sz="3200"/>
            </a:lvl1pPr>
          </a:lstStyle>
          <a:p>
            <a:r>
              <a:t>Titeltekst</a:t>
            </a:r>
          </a:p>
        </p:txBody>
      </p:sp>
      <p:sp>
        <p:nvSpPr>
          <p:cNvPr id="73" name="Hoofdtekst - niveau één…"/>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74" name="Tijdelijke aanduiding voor tekst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75"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fbeelding met bijschrift">
    <p:spTree>
      <p:nvGrpSpPr>
        <p:cNvPr id="1" name=""/>
        <p:cNvGrpSpPr/>
        <p:nvPr/>
      </p:nvGrpSpPr>
      <p:grpSpPr>
        <a:xfrm>
          <a:off x="0" y="0"/>
          <a:ext cx="0" cy="0"/>
          <a:chOff x="0" y="0"/>
          <a:chExt cx="0" cy="0"/>
        </a:xfrm>
      </p:grpSpPr>
      <p:sp>
        <p:nvSpPr>
          <p:cNvPr id="82" name="Titeltekst"/>
          <p:cNvSpPr txBox="1">
            <a:spLocks noGrp="1"/>
          </p:cNvSpPr>
          <p:nvPr>
            <p:ph type="title"/>
          </p:nvPr>
        </p:nvSpPr>
        <p:spPr>
          <a:xfrm>
            <a:off x="839787" y="457200"/>
            <a:ext cx="3932239" cy="1600200"/>
          </a:xfrm>
          <a:prstGeom prst="rect">
            <a:avLst/>
          </a:prstGeom>
        </p:spPr>
        <p:txBody>
          <a:bodyPr anchor="b"/>
          <a:lstStyle>
            <a:lvl1pPr>
              <a:defRPr sz="3200"/>
            </a:lvl1pPr>
          </a:lstStyle>
          <a:p>
            <a:r>
              <a:t>Titeltekst</a:t>
            </a:r>
          </a:p>
        </p:txBody>
      </p:sp>
      <p:sp>
        <p:nvSpPr>
          <p:cNvPr id="83" name="Tijdelijke aanduiding voor afbeelding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84" name="Hoofdtekst - niveau één…"/>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85"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elteks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Titeltekst</a:t>
            </a:r>
          </a:p>
        </p:txBody>
      </p:sp>
      <p:sp>
        <p:nvSpPr>
          <p:cNvPr id="3" name="Hoofdtekst - niveau één…"/>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4" name="Dianummer"/>
          <p:cNvSpPr txBox="1">
            <a:spLocks noGrp="1"/>
          </p:cNvSpPr>
          <p:nvPr>
            <p:ph type="sldNum" sz="quarter" idx="2"/>
          </p:nvPr>
        </p:nvSpPr>
        <p:spPr>
          <a:xfrm>
            <a:off x="11095176" y="6404292"/>
            <a:ext cx="258624"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30.xml"/><Relationship Id="rId5" Type="http://schemas.openxmlformats.org/officeDocument/2006/relationships/image" Target="../media/image18.emf"/><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0" name="2025_template publieksdag_01.jpg" descr="2025_template publieksdag_01.jpg"/>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291" name="Rectangle 2"/>
          <p:cNvSpPr txBox="1"/>
          <p:nvPr/>
        </p:nvSpPr>
        <p:spPr>
          <a:xfrm>
            <a:off x="3539220" y="3683000"/>
            <a:ext cx="6664961" cy="561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defRPr sz="3000">
                <a:solidFill>
                  <a:srgbClr val="FFFFFF"/>
                </a:solidFill>
                <a:latin typeface="Montserrat ExtraLight"/>
                <a:ea typeface="Montserrat ExtraLight"/>
                <a:cs typeface="Montserrat ExtraLight"/>
                <a:sym typeface="Montserrat ExtraLight"/>
              </a:defRPr>
            </a:lvl1pPr>
          </a:lstStyle>
          <a:p>
            <a:r>
              <a:rPr dirty="0" err="1"/>
              <a:t>Zaterdag</a:t>
            </a:r>
            <a:r>
              <a:rPr dirty="0"/>
              <a:t> 15 </a:t>
            </a:r>
            <a:r>
              <a:rPr dirty="0" err="1"/>
              <a:t>maart</a:t>
            </a:r>
            <a:r>
              <a:rPr dirty="0"/>
              <a:t> 2025</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8" name="2025_template publieksdag_02.jpg" descr="2025_template publieksdag_02.jpg"/>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299" name="Wijzig tekst: klik 2x"/>
          <p:cNvSpPr txBox="1">
            <a:spLocks noGrp="1"/>
          </p:cNvSpPr>
          <p:nvPr>
            <p:ph type="body" idx="4294967295"/>
          </p:nvPr>
        </p:nvSpPr>
        <p:spPr>
          <a:xfrm>
            <a:off x="381000" y="1385628"/>
            <a:ext cx="11430000" cy="4744585"/>
          </a:xfrm>
          <a:prstGeom prst="rect">
            <a:avLst/>
          </a:prstGeom>
        </p:spPr>
        <p:txBody>
          <a:bodyPr lIns="0" tIns="0" rIns="0" bIns="0">
            <a:normAutofit/>
          </a:bodyPr>
          <a:lstStyle/>
          <a:p>
            <a:pPr marL="0" indent="0">
              <a:lnSpc>
                <a:spcPct val="100000"/>
              </a:lnSpc>
              <a:spcBef>
                <a:spcPts val="1300"/>
              </a:spcBef>
              <a:buClr>
                <a:srgbClr val="006DB2"/>
              </a:buClr>
              <a:buNone/>
              <a:defRPr sz="2500">
                <a:solidFill>
                  <a:srgbClr val="752120"/>
                </a:solidFill>
                <a:latin typeface="Montserrat ExtraLight"/>
                <a:ea typeface="Montserrat ExtraLight"/>
                <a:cs typeface="Montserrat ExtraLight"/>
                <a:sym typeface="Montserrat ExtraLight"/>
              </a:defRPr>
            </a:pPr>
            <a:r>
              <a:rPr lang="en-US" b="1" dirty="0" err="1"/>
              <a:t>Uitkomsten</a:t>
            </a:r>
            <a:r>
              <a:rPr lang="en-US" b="1" dirty="0"/>
              <a:t> in </a:t>
            </a:r>
            <a:r>
              <a:rPr lang="en-US" b="1" dirty="0" err="1"/>
              <a:t>klinische</a:t>
            </a:r>
            <a:r>
              <a:rPr lang="en-US" b="1" dirty="0"/>
              <a:t> trials</a:t>
            </a:r>
          </a:p>
          <a:p>
            <a:pPr marL="290513" indent="-290513">
              <a:lnSpc>
                <a:spcPct val="100000"/>
              </a:lnSpc>
              <a:spcBef>
                <a:spcPts val="1300"/>
              </a:spcBef>
              <a:buClr>
                <a:srgbClr val="006DB2"/>
              </a:buClr>
              <a:buFontTx/>
              <a:defRPr sz="2500">
                <a:solidFill>
                  <a:srgbClr val="752120"/>
                </a:solidFill>
                <a:latin typeface="Montserrat ExtraLight"/>
                <a:ea typeface="Montserrat ExtraLight"/>
                <a:cs typeface="Montserrat ExtraLight"/>
                <a:sym typeface="Montserrat ExtraLight"/>
              </a:defRPr>
            </a:pPr>
            <a:endParaRPr lang="en-US" dirty="0"/>
          </a:p>
          <a:p>
            <a:pPr marL="785813" lvl="1" indent="-290513">
              <a:lnSpc>
                <a:spcPct val="100000"/>
              </a:lnSpc>
              <a:spcBef>
                <a:spcPts val="1300"/>
              </a:spcBef>
              <a:buClr>
                <a:srgbClr val="006DB2"/>
              </a:buClr>
              <a:buFontTx/>
              <a:defRPr sz="2500">
                <a:solidFill>
                  <a:srgbClr val="752120"/>
                </a:solidFill>
                <a:latin typeface="Montserrat ExtraLight"/>
                <a:ea typeface="Montserrat ExtraLight"/>
                <a:cs typeface="Montserrat ExtraLight"/>
                <a:sym typeface="Montserrat ExtraLight"/>
              </a:defRPr>
            </a:pPr>
            <a:r>
              <a:rPr lang="en-US" sz="2000" b="1" dirty="0" err="1"/>
              <a:t>Traditioneel</a:t>
            </a:r>
            <a:r>
              <a:rPr lang="en-US" sz="2000" b="1" dirty="0"/>
              <a:t> </a:t>
            </a:r>
            <a:r>
              <a:rPr lang="en-US" sz="2000" b="1" i="1" dirty="0"/>
              <a:t>‘</a:t>
            </a:r>
            <a:r>
              <a:rPr lang="en-US" sz="2000" b="1" i="1" dirty="0" err="1"/>
              <a:t>harde</a:t>
            </a:r>
            <a:r>
              <a:rPr lang="en-US" sz="2000" b="1" i="1" dirty="0"/>
              <a:t> </a:t>
            </a:r>
            <a:r>
              <a:rPr lang="en-US" sz="2000" b="1" i="1" dirty="0" err="1"/>
              <a:t>uitkomsten</a:t>
            </a:r>
            <a:r>
              <a:rPr lang="en-US" sz="2000" b="1" i="1" dirty="0"/>
              <a:t>’</a:t>
            </a:r>
          </a:p>
          <a:p>
            <a:pPr marL="1296352" lvl="2" indent="-290513">
              <a:lnSpc>
                <a:spcPct val="100000"/>
              </a:lnSpc>
              <a:spcBef>
                <a:spcPts val="1300"/>
              </a:spcBef>
              <a:buClr>
                <a:srgbClr val="006DB2"/>
              </a:buClr>
              <a:buFontTx/>
              <a:defRPr sz="2500">
                <a:solidFill>
                  <a:srgbClr val="752120"/>
                </a:solidFill>
                <a:latin typeface="Montserrat ExtraLight"/>
                <a:ea typeface="Montserrat ExtraLight"/>
                <a:cs typeface="Montserrat ExtraLight"/>
                <a:sym typeface="Montserrat ExtraLight"/>
              </a:defRPr>
            </a:pPr>
            <a:r>
              <a:rPr lang="en-US" sz="2000" dirty="0" err="1"/>
              <a:t>Overlevingsduur</a:t>
            </a:r>
            <a:endParaRPr lang="en-US" sz="2000" dirty="0"/>
          </a:p>
          <a:p>
            <a:pPr marL="1296352" lvl="2" indent="-290513">
              <a:lnSpc>
                <a:spcPct val="100000"/>
              </a:lnSpc>
              <a:spcBef>
                <a:spcPts val="1300"/>
              </a:spcBef>
              <a:buClr>
                <a:srgbClr val="006DB2"/>
              </a:buClr>
              <a:buFontTx/>
              <a:defRPr sz="2500">
                <a:solidFill>
                  <a:srgbClr val="752120"/>
                </a:solidFill>
                <a:latin typeface="Montserrat ExtraLight"/>
                <a:ea typeface="Montserrat ExtraLight"/>
                <a:cs typeface="Montserrat ExtraLight"/>
                <a:sym typeface="Montserrat ExtraLight"/>
              </a:defRPr>
            </a:pPr>
            <a:r>
              <a:rPr lang="en-US" sz="2000" dirty="0" err="1"/>
              <a:t>Veranderingen</a:t>
            </a:r>
            <a:r>
              <a:rPr lang="en-US" sz="2000" dirty="0"/>
              <a:t> op MRI</a:t>
            </a:r>
          </a:p>
          <a:p>
            <a:pPr marL="1296352" lvl="2" indent="-290513">
              <a:lnSpc>
                <a:spcPct val="100000"/>
              </a:lnSpc>
              <a:spcBef>
                <a:spcPts val="1300"/>
              </a:spcBef>
              <a:buClr>
                <a:srgbClr val="006DB2"/>
              </a:buClr>
              <a:buFontTx/>
              <a:defRPr sz="2500">
                <a:solidFill>
                  <a:srgbClr val="752120"/>
                </a:solidFill>
                <a:latin typeface="Montserrat ExtraLight"/>
                <a:ea typeface="Montserrat ExtraLight"/>
                <a:cs typeface="Montserrat ExtraLight"/>
                <a:sym typeface="Montserrat ExtraLight"/>
              </a:defRPr>
            </a:pPr>
            <a:endParaRPr lang="en-US" sz="2000" dirty="0"/>
          </a:p>
          <a:p>
            <a:pPr marL="785813" lvl="1" indent="-290513">
              <a:lnSpc>
                <a:spcPct val="100000"/>
              </a:lnSpc>
              <a:spcBef>
                <a:spcPts val="1300"/>
              </a:spcBef>
              <a:buClr>
                <a:srgbClr val="006DB2"/>
              </a:buClr>
              <a:buFontTx/>
              <a:defRPr sz="2500">
                <a:solidFill>
                  <a:srgbClr val="752120"/>
                </a:solidFill>
                <a:latin typeface="Montserrat ExtraLight"/>
                <a:ea typeface="Montserrat ExtraLight"/>
                <a:cs typeface="Montserrat ExtraLight"/>
                <a:sym typeface="Montserrat ExtraLight"/>
              </a:defRPr>
            </a:pPr>
            <a:r>
              <a:rPr lang="en-US" sz="2000" b="1" dirty="0" err="1"/>
              <a:t>Overig</a:t>
            </a:r>
            <a:r>
              <a:rPr lang="en-US" sz="2000" b="1" dirty="0"/>
              <a:t> </a:t>
            </a:r>
            <a:r>
              <a:rPr lang="en-US" sz="2000" b="1" i="1" dirty="0"/>
              <a:t>‘</a:t>
            </a:r>
            <a:r>
              <a:rPr lang="en-US" sz="2000" b="1" i="1" dirty="0" err="1"/>
              <a:t>softe</a:t>
            </a:r>
            <a:r>
              <a:rPr lang="en-US" sz="2000" b="1" i="1" dirty="0"/>
              <a:t> </a:t>
            </a:r>
            <a:r>
              <a:rPr lang="en-US" sz="2000" b="1" i="1" dirty="0" err="1"/>
              <a:t>uitkomsten</a:t>
            </a:r>
            <a:r>
              <a:rPr lang="en-US" sz="2000" b="1" i="1" dirty="0"/>
              <a:t>’</a:t>
            </a:r>
          </a:p>
          <a:p>
            <a:pPr marL="1296352" lvl="2" indent="-290513">
              <a:lnSpc>
                <a:spcPct val="100000"/>
              </a:lnSpc>
              <a:spcBef>
                <a:spcPts val="1300"/>
              </a:spcBef>
              <a:buClr>
                <a:srgbClr val="006DB2"/>
              </a:buClr>
              <a:buFontTx/>
              <a:defRPr sz="2500">
                <a:solidFill>
                  <a:srgbClr val="752120"/>
                </a:solidFill>
                <a:latin typeface="Montserrat ExtraLight"/>
                <a:ea typeface="Montserrat ExtraLight"/>
                <a:cs typeface="Montserrat ExtraLight"/>
                <a:sym typeface="Montserrat ExtraLight"/>
              </a:defRPr>
            </a:pPr>
            <a:r>
              <a:rPr lang="en-US" sz="2000" dirty="0" err="1"/>
              <a:t>Klachten</a:t>
            </a:r>
            <a:r>
              <a:rPr lang="en-US" sz="2000" dirty="0"/>
              <a:t> en verschijnselen</a:t>
            </a:r>
          </a:p>
          <a:p>
            <a:pPr marL="1296352" lvl="2" indent="-290513">
              <a:lnSpc>
                <a:spcPct val="100000"/>
              </a:lnSpc>
              <a:spcBef>
                <a:spcPts val="1300"/>
              </a:spcBef>
              <a:buClr>
                <a:srgbClr val="006DB2"/>
              </a:buClr>
              <a:buFontTx/>
              <a:defRPr sz="2500">
                <a:solidFill>
                  <a:srgbClr val="752120"/>
                </a:solidFill>
                <a:latin typeface="Montserrat ExtraLight"/>
                <a:ea typeface="Montserrat ExtraLight"/>
                <a:cs typeface="Montserrat ExtraLight"/>
                <a:sym typeface="Montserrat ExtraLight"/>
              </a:defRPr>
            </a:pPr>
            <a:r>
              <a:rPr lang="en-US" sz="2000" dirty="0"/>
              <a:t>ADL en I-ADL </a:t>
            </a:r>
            <a:r>
              <a:rPr lang="en-US" sz="2000" dirty="0" err="1"/>
              <a:t>functioneren</a:t>
            </a:r>
            <a:endParaRPr lang="en-US" sz="2000" dirty="0"/>
          </a:p>
          <a:p>
            <a:pPr marL="1296352" lvl="2" indent="-290513">
              <a:lnSpc>
                <a:spcPct val="100000"/>
              </a:lnSpc>
              <a:spcBef>
                <a:spcPts val="1300"/>
              </a:spcBef>
              <a:buClr>
                <a:srgbClr val="006DB2"/>
              </a:buClr>
              <a:buFontTx/>
              <a:defRPr sz="2500">
                <a:solidFill>
                  <a:srgbClr val="752120"/>
                </a:solidFill>
                <a:latin typeface="Montserrat ExtraLight"/>
                <a:ea typeface="Montserrat ExtraLight"/>
                <a:cs typeface="Montserrat ExtraLight"/>
                <a:sym typeface="Montserrat ExtraLight"/>
              </a:defRPr>
            </a:pPr>
            <a:r>
              <a:rPr lang="en-US" sz="2000" dirty="0"/>
              <a:t>Health-Related Quality of Life</a:t>
            </a:r>
          </a:p>
          <a:p>
            <a:pPr marL="785813" lvl="1" indent="-290513">
              <a:lnSpc>
                <a:spcPct val="100000"/>
              </a:lnSpc>
              <a:spcBef>
                <a:spcPts val="1300"/>
              </a:spcBef>
              <a:buClr>
                <a:srgbClr val="006DB2"/>
              </a:buClr>
              <a:buFontTx/>
              <a:defRPr sz="2500">
                <a:solidFill>
                  <a:srgbClr val="752120"/>
                </a:solidFill>
                <a:latin typeface="Montserrat ExtraLight"/>
                <a:ea typeface="Montserrat ExtraLight"/>
                <a:cs typeface="Montserrat ExtraLight"/>
                <a:sym typeface="Montserrat ExtraLight"/>
              </a:defRPr>
            </a:pPr>
            <a:endParaRPr lang="en-US" sz="2400" dirty="0"/>
          </a:p>
          <a:p>
            <a:pPr marL="495300" lvl="1" indent="0">
              <a:lnSpc>
                <a:spcPct val="100000"/>
              </a:lnSpc>
              <a:spcBef>
                <a:spcPts val="1300"/>
              </a:spcBef>
              <a:buClr>
                <a:srgbClr val="006DB2"/>
              </a:buClr>
              <a:buNone/>
              <a:defRPr sz="2500">
                <a:solidFill>
                  <a:srgbClr val="752120"/>
                </a:solidFill>
                <a:latin typeface="Montserrat ExtraLight"/>
                <a:ea typeface="Montserrat ExtraLight"/>
                <a:cs typeface="Montserrat ExtraLight"/>
                <a:sym typeface="Montserrat ExtraLight"/>
              </a:defRPr>
            </a:pPr>
            <a:endParaRPr lang="en-US" dirty="0"/>
          </a:p>
          <a:p>
            <a:pPr marL="785813" lvl="1" indent="-290513">
              <a:lnSpc>
                <a:spcPct val="100000"/>
              </a:lnSpc>
              <a:spcBef>
                <a:spcPts val="1300"/>
              </a:spcBef>
              <a:buClr>
                <a:srgbClr val="006DB2"/>
              </a:buClr>
              <a:buFontTx/>
              <a:defRPr sz="2500">
                <a:solidFill>
                  <a:srgbClr val="752120"/>
                </a:solidFill>
                <a:latin typeface="Montserrat ExtraLight"/>
                <a:ea typeface="Montserrat ExtraLight"/>
                <a:cs typeface="Montserrat ExtraLight"/>
                <a:sym typeface="Montserrat ExtraLight"/>
              </a:defRPr>
            </a:pPr>
            <a:endParaRPr dirty="0"/>
          </a:p>
        </p:txBody>
      </p:sp>
      <p:sp>
        <p:nvSpPr>
          <p:cNvPr id="300" name="Wijzig tekst: klik 2x"/>
          <p:cNvSpPr txBox="1">
            <a:spLocks noGrp="1"/>
          </p:cNvSpPr>
          <p:nvPr>
            <p:ph type="title" idx="4294967295"/>
          </p:nvPr>
        </p:nvSpPr>
        <p:spPr>
          <a:xfrm>
            <a:off x="381000" y="0"/>
            <a:ext cx="10668000" cy="1131888"/>
          </a:xfrm>
          <a:prstGeom prst="rect">
            <a:avLst/>
          </a:prstGeom>
        </p:spPr>
        <p:txBody>
          <a:bodyPr lIns="0" tIns="0" rIns="0" bIns="0"/>
          <a:lstStyle/>
          <a:p>
            <a:pPr>
              <a:lnSpc>
                <a:spcPct val="100000"/>
              </a:lnSpc>
              <a:defRPr sz="3000">
                <a:solidFill>
                  <a:srgbClr val="FFFFFF"/>
                </a:solidFill>
                <a:latin typeface="Montserrat SemiBold"/>
                <a:ea typeface="Montserrat SemiBold"/>
                <a:cs typeface="Montserrat SemiBold"/>
                <a:sym typeface="Montserrat SemiBold"/>
              </a:defRPr>
            </a:pPr>
            <a:r>
              <a:rPr lang="en-US" dirty="0" err="1"/>
              <a:t>Kwaliteit</a:t>
            </a:r>
            <a:r>
              <a:rPr lang="en-US" dirty="0"/>
              <a:t> van </a:t>
            </a:r>
            <a:r>
              <a:rPr lang="en-US" dirty="0" err="1"/>
              <a:t>leven</a:t>
            </a:r>
            <a:r>
              <a:rPr lang="en-US" dirty="0"/>
              <a:t> in de </a:t>
            </a:r>
            <a:r>
              <a:rPr lang="en-US" dirty="0" err="1"/>
              <a:t>neuro-oncologie</a:t>
            </a:r>
            <a:endParaRPr dirty="0"/>
          </a:p>
        </p:txBody>
      </p:sp>
      <p:graphicFrame>
        <p:nvGraphicFramePr>
          <p:cNvPr id="2" name="Tijdelijke aanduiding voor inhoud 3">
            <a:extLst>
              <a:ext uri="{FF2B5EF4-FFF2-40B4-BE49-F238E27FC236}">
                <a16:creationId xmlns:a16="http://schemas.microsoft.com/office/drawing/2014/main" id="{706501EE-3A7E-9AAC-8578-E959B03CD488}"/>
              </a:ext>
            </a:extLst>
          </p:cNvPr>
          <p:cNvGraphicFramePr>
            <a:graphicFrameLocks/>
          </p:cNvGraphicFramePr>
          <p:nvPr>
            <p:extLst>
              <p:ext uri="{D42A27DB-BD31-4B8C-83A1-F6EECF244321}">
                <p14:modId xmlns:p14="http://schemas.microsoft.com/office/powerpoint/2010/main" val="1034411918"/>
              </p:ext>
            </p:extLst>
          </p:nvPr>
        </p:nvGraphicFramePr>
        <p:xfrm>
          <a:off x="5799667" y="3996266"/>
          <a:ext cx="4191000" cy="25484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05652685"/>
      </p:ext>
    </p:extLst>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8" name="2025_template publieksdag_02.jpg" descr="2025_template publieksdag_02.jpg"/>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300" name="Wijzig tekst: klik 2x"/>
          <p:cNvSpPr txBox="1">
            <a:spLocks noGrp="1"/>
          </p:cNvSpPr>
          <p:nvPr>
            <p:ph type="title" idx="4294967295"/>
          </p:nvPr>
        </p:nvSpPr>
        <p:spPr>
          <a:xfrm>
            <a:off x="381000" y="0"/>
            <a:ext cx="10668000" cy="1131888"/>
          </a:xfrm>
          <a:prstGeom prst="rect">
            <a:avLst/>
          </a:prstGeom>
        </p:spPr>
        <p:txBody>
          <a:bodyPr lIns="0" tIns="0" rIns="0" bIns="0"/>
          <a:lstStyle/>
          <a:p>
            <a:pPr>
              <a:lnSpc>
                <a:spcPct val="100000"/>
              </a:lnSpc>
              <a:defRPr sz="3000">
                <a:solidFill>
                  <a:srgbClr val="FFFFFF"/>
                </a:solidFill>
                <a:latin typeface="Montserrat SemiBold"/>
                <a:ea typeface="Montserrat SemiBold"/>
                <a:cs typeface="Montserrat SemiBold"/>
                <a:sym typeface="Montserrat SemiBold"/>
              </a:defRPr>
            </a:pPr>
            <a:r>
              <a:rPr lang="en-US" dirty="0" err="1"/>
              <a:t>Kwaliteit</a:t>
            </a:r>
            <a:r>
              <a:rPr lang="en-US" dirty="0"/>
              <a:t> van </a:t>
            </a:r>
            <a:r>
              <a:rPr lang="en-US" dirty="0" err="1"/>
              <a:t>leven</a:t>
            </a:r>
            <a:r>
              <a:rPr lang="en-US" dirty="0"/>
              <a:t> in de </a:t>
            </a:r>
            <a:r>
              <a:rPr lang="en-US" dirty="0" err="1"/>
              <a:t>neuro-oncologie</a:t>
            </a:r>
            <a:endParaRPr dirty="0"/>
          </a:p>
        </p:txBody>
      </p:sp>
      <p:graphicFrame>
        <p:nvGraphicFramePr>
          <p:cNvPr id="4" name="Tijdelijke aanduiding voor inhoud 3">
            <a:extLst>
              <a:ext uri="{FF2B5EF4-FFF2-40B4-BE49-F238E27FC236}">
                <a16:creationId xmlns:a16="http://schemas.microsoft.com/office/drawing/2014/main" id="{CDA11A90-214C-1CF5-4F7F-D0A5794E1789}"/>
              </a:ext>
            </a:extLst>
          </p:cNvPr>
          <p:cNvGraphicFramePr>
            <a:graphicFrameLocks/>
          </p:cNvGraphicFramePr>
          <p:nvPr>
            <p:extLst>
              <p:ext uri="{D42A27DB-BD31-4B8C-83A1-F6EECF244321}">
                <p14:modId xmlns:p14="http://schemas.microsoft.com/office/powerpoint/2010/main" val="1776361976"/>
              </p:ext>
            </p:extLst>
          </p:nvPr>
        </p:nvGraphicFramePr>
        <p:xfrm>
          <a:off x="1016000" y="1700213"/>
          <a:ext cx="9332569" cy="3774022"/>
        </p:xfrm>
        <a:graphic>
          <a:graphicData uri="http://schemas.openxmlformats.org/drawingml/2006/table">
            <a:tbl>
              <a:tblPr firstRow="1" bandRow="1">
                <a:tableStyleId>{5C22544A-7EE6-4342-B048-85BDC9FD1C3A}</a:tableStyleId>
              </a:tblPr>
              <a:tblGrid>
                <a:gridCol w="4430210">
                  <a:extLst>
                    <a:ext uri="{9D8B030D-6E8A-4147-A177-3AD203B41FA5}">
                      <a16:colId xmlns:a16="http://schemas.microsoft.com/office/drawing/2014/main" val="20000"/>
                    </a:ext>
                  </a:extLst>
                </a:gridCol>
                <a:gridCol w="4902359">
                  <a:extLst>
                    <a:ext uri="{9D8B030D-6E8A-4147-A177-3AD203B41FA5}">
                      <a16:colId xmlns:a16="http://schemas.microsoft.com/office/drawing/2014/main" val="20001"/>
                    </a:ext>
                  </a:extLst>
                </a:gridCol>
              </a:tblGrid>
              <a:tr h="514455">
                <a:tc>
                  <a:txBody>
                    <a:bodyPr/>
                    <a:lstStyle/>
                    <a:p>
                      <a:pPr algn="l"/>
                      <a:r>
                        <a:rPr lang="en-US" sz="1900" dirty="0"/>
                        <a:t>Clinical</a:t>
                      </a:r>
                      <a:r>
                        <a:rPr lang="en-US" sz="1900" baseline="0" dirty="0"/>
                        <a:t> Outcome Assessment (FDA)</a:t>
                      </a:r>
                      <a:endParaRPr lang="en-GB" sz="1900" dirty="0"/>
                    </a:p>
                  </a:txBody>
                  <a:tcPr marL="68584" marR="68584" marT="25719" marB="25719"/>
                </a:tc>
                <a:tc>
                  <a:txBody>
                    <a:bodyPr/>
                    <a:lstStyle/>
                    <a:p>
                      <a:endParaRPr lang="en-GB" sz="1900" dirty="0"/>
                    </a:p>
                  </a:txBody>
                  <a:tcPr marL="68584" marR="68584" marT="25719" marB="25719"/>
                </a:tc>
                <a:extLst>
                  <a:ext uri="{0D108BD9-81ED-4DB2-BD59-A6C34878D82A}">
                    <a16:rowId xmlns:a16="http://schemas.microsoft.com/office/drawing/2014/main" val="10000"/>
                  </a:ext>
                </a:extLst>
              </a:tr>
              <a:tr h="1494157">
                <a:tc>
                  <a:txBody>
                    <a:bodyPr/>
                    <a:lstStyle/>
                    <a:p>
                      <a:pPr algn="l">
                        <a:spcAft>
                          <a:spcPts val="600"/>
                        </a:spcAft>
                      </a:pPr>
                      <a:r>
                        <a:rPr lang="en-US" sz="1900" b="1" dirty="0"/>
                        <a:t>Patient-reported Outcome</a:t>
                      </a:r>
                      <a:r>
                        <a:rPr lang="en-US" sz="1900" b="1" baseline="0" dirty="0"/>
                        <a:t> (PRO)</a:t>
                      </a:r>
                      <a:endParaRPr lang="en-GB" sz="1900" b="1" dirty="0">
                        <a:solidFill>
                          <a:schemeClr val="accent6"/>
                        </a:solidFill>
                      </a:endParaRPr>
                    </a:p>
                  </a:txBody>
                  <a:tcPr marL="68584" marR="68584" marT="25719" marB="25719"/>
                </a:tc>
                <a:tc>
                  <a:txBody>
                    <a:bodyPr/>
                    <a:lstStyle/>
                    <a:p>
                      <a:pPr algn="l">
                        <a:spcAft>
                          <a:spcPts val="600"/>
                        </a:spcAft>
                      </a:pPr>
                      <a:r>
                        <a:rPr lang="en-US" sz="1900" b="0" dirty="0"/>
                        <a:t>Health-related</a:t>
                      </a:r>
                      <a:r>
                        <a:rPr lang="en-US" sz="1900" b="0" baseline="0" dirty="0"/>
                        <a:t> Quality of Life (</a:t>
                      </a:r>
                      <a:r>
                        <a:rPr lang="en-US" sz="1900" b="0" baseline="0" dirty="0" err="1"/>
                        <a:t>HRQoL</a:t>
                      </a:r>
                      <a:r>
                        <a:rPr lang="en-US" sz="1900" b="0" baseline="0" dirty="0"/>
                        <a:t>)</a:t>
                      </a:r>
                    </a:p>
                    <a:p>
                      <a:pPr algn="l">
                        <a:spcAft>
                          <a:spcPts val="600"/>
                        </a:spcAft>
                      </a:pPr>
                      <a:r>
                        <a:rPr lang="en-US" sz="1900" b="0" baseline="0" dirty="0"/>
                        <a:t>Symptom burden</a:t>
                      </a:r>
                    </a:p>
                    <a:p>
                      <a:pPr algn="l">
                        <a:spcAft>
                          <a:spcPts val="600"/>
                        </a:spcAft>
                      </a:pPr>
                      <a:r>
                        <a:rPr lang="en-US" sz="1900" b="0" baseline="0" dirty="0"/>
                        <a:t>(Instrumental) Activities of Daily Living</a:t>
                      </a:r>
                    </a:p>
                    <a:p>
                      <a:pPr algn="l">
                        <a:spcAft>
                          <a:spcPts val="600"/>
                        </a:spcAft>
                      </a:pPr>
                      <a:r>
                        <a:rPr lang="en-US" sz="1900" b="0" baseline="0" dirty="0"/>
                        <a:t>Subjective cognitive functioning</a:t>
                      </a:r>
                      <a:endParaRPr lang="en-GB" sz="1900" b="0" dirty="0">
                        <a:solidFill>
                          <a:schemeClr val="accent6"/>
                        </a:solidFill>
                      </a:endParaRPr>
                    </a:p>
                  </a:txBody>
                  <a:tcPr marL="68584" marR="68584" marT="25719" marB="25719"/>
                </a:tc>
                <a:extLst>
                  <a:ext uri="{0D108BD9-81ED-4DB2-BD59-A6C34878D82A}">
                    <a16:rowId xmlns:a16="http://schemas.microsoft.com/office/drawing/2014/main" val="10001"/>
                  </a:ext>
                </a:extLst>
              </a:tr>
              <a:tr h="620397">
                <a:tc>
                  <a:txBody>
                    <a:bodyPr/>
                    <a:lstStyle/>
                    <a:p>
                      <a:pPr algn="l">
                        <a:spcAft>
                          <a:spcPts val="600"/>
                        </a:spcAft>
                      </a:pPr>
                      <a:r>
                        <a:rPr lang="en-US" sz="1900" dirty="0"/>
                        <a:t>Clinician-reported</a:t>
                      </a:r>
                      <a:r>
                        <a:rPr lang="en-US" sz="1900" baseline="0" dirty="0"/>
                        <a:t> Outcome  (ClinRO)</a:t>
                      </a:r>
                      <a:endParaRPr lang="en-GB" sz="1900" b="1" dirty="0">
                        <a:solidFill>
                          <a:schemeClr val="accent6"/>
                        </a:solidFill>
                      </a:endParaRPr>
                    </a:p>
                  </a:txBody>
                  <a:tcPr marL="68584" marR="68584" marT="25719" marB="25719"/>
                </a:tc>
                <a:tc>
                  <a:txBody>
                    <a:bodyPr/>
                    <a:lstStyle/>
                    <a:p>
                      <a:pPr algn="l">
                        <a:spcAft>
                          <a:spcPts val="600"/>
                        </a:spcAft>
                      </a:pPr>
                      <a:r>
                        <a:rPr lang="en-US" sz="1900" dirty="0"/>
                        <a:t>Physician</a:t>
                      </a:r>
                      <a:r>
                        <a:rPr lang="en-US" sz="1900" baseline="0" dirty="0"/>
                        <a:t> assessment of neurologic functioning</a:t>
                      </a:r>
                      <a:endParaRPr lang="en-GB" sz="1900" dirty="0">
                        <a:solidFill>
                          <a:schemeClr val="accent6"/>
                        </a:solidFill>
                      </a:endParaRPr>
                    </a:p>
                  </a:txBody>
                  <a:tcPr marL="68584" marR="68584" marT="25719" marB="25719"/>
                </a:tc>
                <a:extLst>
                  <a:ext uri="{0D108BD9-81ED-4DB2-BD59-A6C34878D82A}">
                    <a16:rowId xmlns:a16="http://schemas.microsoft.com/office/drawing/2014/main" val="10002"/>
                  </a:ext>
                </a:extLst>
              </a:tr>
              <a:tr h="620397">
                <a:tc>
                  <a:txBody>
                    <a:bodyPr/>
                    <a:lstStyle/>
                    <a:p>
                      <a:pPr algn="l">
                        <a:spcAft>
                          <a:spcPts val="600"/>
                        </a:spcAft>
                      </a:pPr>
                      <a:r>
                        <a:rPr lang="en-US" sz="1900" dirty="0"/>
                        <a:t>Observer-reported Outcome (ObsRO)</a:t>
                      </a:r>
                      <a:endParaRPr lang="en-GB" sz="1900" b="1" dirty="0">
                        <a:solidFill>
                          <a:schemeClr val="accent6"/>
                        </a:solidFill>
                      </a:endParaRPr>
                    </a:p>
                  </a:txBody>
                  <a:tcPr marL="68584" marR="68584" marT="25719" marB="25719"/>
                </a:tc>
                <a:tc>
                  <a:txBody>
                    <a:bodyPr/>
                    <a:lstStyle/>
                    <a:p>
                      <a:pPr algn="l">
                        <a:spcAft>
                          <a:spcPts val="600"/>
                        </a:spcAft>
                      </a:pPr>
                      <a:r>
                        <a:rPr lang="en-US" sz="1900" dirty="0"/>
                        <a:t>Proxy assessment</a:t>
                      </a:r>
                      <a:endParaRPr lang="en-GB" sz="1900" dirty="0">
                        <a:solidFill>
                          <a:schemeClr val="accent6"/>
                        </a:solidFill>
                      </a:endParaRPr>
                    </a:p>
                  </a:txBody>
                  <a:tcPr marL="68584" marR="68584" marT="25719" marB="25719"/>
                </a:tc>
                <a:extLst>
                  <a:ext uri="{0D108BD9-81ED-4DB2-BD59-A6C34878D82A}">
                    <a16:rowId xmlns:a16="http://schemas.microsoft.com/office/drawing/2014/main" val="10003"/>
                  </a:ext>
                </a:extLst>
              </a:tr>
              <a:tr h="514455">
                <a:tc>
                  <a:txBody>
                    <a:bodyPr/>
                    <a:lstStyle/>
                    <a:p>
                      <a:pPr algn="l">
                        <a:spcAft>
                          <a:spcPts val="600"/>
                        </a:spcAft>
                      </a:pPr>
                      <a:r>
                        <a:rPr lang="en-US" sz="1900" dirty="0"/>
                        <a:t>Performance Outcome (</a:t>
                      </a:r>
                      <a:r>
                        <a:rPr lang="en-US" sz="1900" baseline="0" dirty="0"/>
                        <a:t>PerfO)</a:t>
                      </a:r>
                      <a:endParaRPr lang="en-GB" sz="1900" b="1" dirty="0">
                        <a:solidFill>
                          <a:schemeClr val="accent6"/>
                        </a:solidFill>
                      </a:endParaRPr>
                    </a:p>
                  </a:txBody>
                  <a:tcPr marL="68584" marR="68584" marT="25719" marB="25719"/>
                </a:tc>
                <a:tc>
                  <a:txBody>
                    <a:bodyPr/>
                    <a:lstStyle/>
                    <a:p>
                      <a:pPr algn="l">
                        <a:spcAft>
                          <a:spcPts val="600"/>
                        </a:spcAft>
                      </a:pPr>
                      <a:r>
                        <a:rPr lang="en-US" sz="1900" dirty="0"/>
                        <a:t>Neurocognitive testing</a:t>
                      </a:r>
                      <a:endParaRPr lang="en-GB" sz="1900" b="0" dirty="0">
                        <a:solidFill>
                          <a:schemeClr val="accent6"/>
                        </a:solidFill>
                      </a:endParaRPr>
                    </a:p>
                  </a:txBody>
                  <a:tcPr marL="68584" marR="68584" marT="25719" marB="25719"/>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8418433"/>
      </p:ext>
    </p:extLst>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a:extLst>
              <a:ext uri="{FF2B5EF4-FFF2-40B4-BE49-F238E27FC236}">
                <a16:creationId xmlns:a16="http://schemas.microsoft.com/office/drawing/2014/main" id="{F5E04C4D-8A61-36CF-2024-DB057F9B8399}"/>
              </a:ext>
            </a:extLst>
          </p:cNvPr>
          <p:cNvSpPr>
            <a:spLocks noGrp="1" noChangeArrowheads="1"/>
          </p:cNvSpPr>
          <p:nvPr>
            <p:ph type="body" idx="4294967295"/>
          </p:nvPr>
        </p:nvSpPr>
        <p:spPr>
          <a:xfrm>
            <a:off x="3008314" y="1598613"/>
            <a:ext cx="6105525" cy="3600451"/>
          </a:xfrm>
        </p:spPr>
        <p:txBody>
          <a:bodyPr vert="horz" wrap="square" lIns="68580" tIns="34291" rIns="68580" bIns="34291" numCol="1" anchor="t" anchorCtr="0" compatLnSpc="1">
            <a:prstTxWarp prst="textNoShape">
              <a:avLst/>
            </a:prstTxWarp>
            <a:normAutofit/>
          </a:bodyPr>
          <a:lstStyle/>
          <a:p>
            <a:pPr>
              <a:defRPr/>
            </a:pPr>
            <a:r>
              <a:rPr lang="en-US" sz="1200" dirty="0"/>
              <a:t>			</a:t>
            </a:r>
            <a:endParaRPr lang="en-US" dirty="0">
              <a:solidFill>
                <a:schemeClr val="accent6"/>
              </a:solidFill>
            </a:endParaRPr>
          </a:p>
        </p:txBody>
      </p:sp>
      <p:sp>
        <p:nvSpPr>
          <p:cNvPr id="5" name="Rectangle 2">
            <a:extLst>
              <a:ext uri="{FF2B5EF4-FFF2-40B4-BE49-F238E27FC236}">
                <a16:creationId xmlns:a16="http://schemas.microsoft.com/office/drawing/2014/main" id="{5A8787B6-1278-77AB-E247-37A41C6658A2}"/>
              </a:ext>
            </a:extLst>
          </p:cNvPr>
          <p:cNvSpPr txBox="1">
            <a:spLocks noChangeArrowheads="1"/>
          </p:cNvSpPr>
          <p:nvPr/>
        </p:nvSpPr>
        <p:spPr bwMode="auto">
          <a:xfrm>
            <a:off x="2755902" y="820739"/>
            <a:ext cx="4894263" cy="549275"/>
          </a:xfrm>
          <a:prstGeom prst="rect">
            <a:avLst/>
          </a:prstGeom>
          <a:noFill/>
          <a:ln>
            <a:noFill/>
          </a:ln>
          <a:effectLst/>
        </p:spPr>
        <p:txBody>
          <a:bodyPr anchor="b"/>
          <a:lstStyle>
            <a:lvl1pPr algn="l" rtl="0" eaLnBrk="1" fontAlgn="base" hangingPunct="1">
              <a:lnSpc>
                <a:spcPct val="96000"/>
              </a:lnSpc>
              <a:spcBef>
                <a:spcPct val="0"/>
              </a:spcBef>
              <a:spcAft>
                <a:spcPct val="0"/>
              </a:spcAft>
              <a:defRPr sz="2400" b="1" i="0">
                <a:solidFill>
                  <a:schemeClr val="tx1"/>
                </a:solidFill>
                <a:latin typeface="+mj-lt"/>
                <a:ea typeface="+mj-ea"/>
                <a:cs typeface="+mj-cs"/>
              </a:defRPr>
            </a:lvl1pPr>
            <a:lvl2pPr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2pPr>
            <a:lvl3pPr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3pPr>
            <a:lvl4pPr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4pPr>
            <a:lvl5pPr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5pPr>
            <a:lvl6pPr marL="457200"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6pPr>
            <a:lvl7pPr marL="914400"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7pPr>
            <a:lvl8pPr marL="1371600"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8pPr>
            <a:lvl9pPr marL="1828800"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9pPr>
          </a:lstStyle>
          <a:p>
            <a:pPr>
              <a:defRPr/>
            </a:pPr>
            <a:endParaRPr lang="nl-NL" sz="1200" dirty="0">
              <a:solidFill>
                <a:schemeClr val="bg1"/>
              </a:solidFill>
            </a:endParaRPr>
          </a:p>
        </p:txBody>
      </p:sp>
      <p:grpSp>
        <p:nvGrpSpPr>
          <p:cNvPr id="14340" name="Groep 28">
            <a:extLst>
              <a:ext uri="{FF2B5EF4-FFF2-40B4-BE49-F238E27FC236}">
                <a16:creationId xmlns:a16="http://schemas.microsoft.com/office/drawing/2014/main" id="{0EE93277-5A60-2B6C-62F2-E5C6BDC780F5}"/>
              </a:ext>
            </a:extLst>
          </p:cNvPr>
          <p:cNvGrpSpPr>
            <a:grpSpLocks/>
          </p:cNvGrpSpPr>
          <p:nvPr/>
        </p:nvGrpSpPr>
        <p:grpSpPr bwMode="auto">
          <a:xfrm>
            <a:off x="5748337" y="2336798"/>
            <a:ext cx="1901828" cy="2862265"/>
            <a:chOff x="5260839" y="254719"/>
            <a:chExt cx="2534993" cy="2912274"/>
          </a:xfrm>
        </p:grpSpPr>
        <p:pic>
          <p:nvPicPr>
            <p:cNvPr id="14345" name="Picture 2" descr="Afbeeldingsresultaat voor questionnaire">
              <a:extLst>
                <a:ext uri="{FF2B5EF4-FFF2-40B4-BE49-F238E27FC236}">
                  <a16:creationId xmlns:a16="http://schemas.microsoft.com/office/drawing/2014/main" id="{90B0C794-5F89-BCE7-5D02-C87AA41493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7056" y="1938267"/>
              <a:ext cx="1504950" cy="1228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Box 11">
              <a:extLst>
                <a:ext uri="{FF2B5EF4-FFF2-40B4-BE49-F238E27FC236}">
                  <a16:creationId xmlns:a16="http://schemas.microsoft.com/office/drawing/2014/main" id="{4A35EAA6-01B7-8CE2-87E5-3A1423CDA4A3}"/>
                </a:ext>
              </a:extLst>
            </p:cNvPr>
            <p:cNvSpPr txBox="1"/>
            <p:nvPr/>
          </p:nvSpPr>
          <p:spPr>
            <a:xfrm>
              <a:off x="5260839" y="254719"/>
              <a:ext cx="2534993" cy="4247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defRPr/>
              </a:pPr>
              <a:r>
                <a:rPr lang="en-US" sz="2000" dirty="0">
                  <a:solidFill>
                    <a:schemeClr val="tx1"/>
                  </a:solidFill>
                  <a:ea typeface="Calibri" charset="0"/>
                  <a:cs typeface="Calibri" charset="0"/>
                </a:rPr>
                <a:t>Questionnaire</a:t>
              </a:r>
              <a:endParaRPr lang="en-GB" sz="2400" dirty="0">
                <a:solidFill>
                  <a:schemeClr val="tx1"/>
                </a:solidFill>
                <a:ea typeface="Calibri" charset="0"/>
                <a:cs typeface="Calibri" charset="0"/>
              </a:endParaRPr>
            </a:p>
          </p:txBody>
        </p:sp>
      </p:grpSp>
      <p:grpSp>
        <p:nvGrpSpPr>
          <p:cNvPr id="14341" name="Groep 29">
            <a:extLst>
              <a:ext uri="{FF2B5EF4-FFF2-40B4-BE49-F238E27FC236}">
                <a16:creationId xmlns:a16="http://schemas.microsoft.com/office/drawing/2014/main" id="{0DD2932E-5643-E407-494C-ADC91FAC1A94}"/>
              </a:ext>
            </a:extLst>
          </p:cNvPr>
          <p:cNvGrpSpPr>
            <a:grpSpLocks/>
          </p:cNvGrpSpPr>
          <p:nvPr/>
        </p:nvGrpSpPr>
        <p:grpSpPr bwMode="auto">
          <a:xfrm>
            <a:off x="2755902" y="2336799"/>
            <a:ext cx="2549525" cy="3344333"/>
            <a:chOff x="644524" y="1096201"/>
            <a:chExt cx="3398617" cy="4400966"/>
          </a:xfrm>
        </p:grpSpPr>
        <p:pic>
          <p:nvPicPr>
            <p:cNvPr id="14343" name="Picture 29">
              <a:extLst>
                <a:ext uri="{FF2B5EF4-FFF2-40B4-BE49-F238E27FC236}">
                  <a16:creationId xmlns:a16="http://schemas.microsoft.com/office/drawing/2014/main" id="{6EC4803D-C3E8-74CF-D7EF-0CD2362957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4420"/>
            <a:stretch>
              <a:fillRect/>
            </a:stretch>
          </p:blipFill>
          <p:spPr bwMode="auto">
            <a:xfrm>
              <a:off x="644524" y="2439243"/>
              <a:ext cx="3398617" cy="3057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 name="TextBox 11">
              <a:extLst>
                <a:ext uri="{FF2B5EF4-FFF2-40B4-BE49-F238E27FC236}">
                  <a16:creationId xmlns:a16="http://schemas.microsoft.com/office/drawing/2014/main" id="{BD8232B7-9DFE-A6D1-70D6-02E2F8E95433}"/>
                </a:ext>
              </a:extLst>
            </p:cNvPr>
            <p:cNvSpPr txBox="1"/>
            <p:nvPr/>
          </p:nvSpPr>
          <p:spPr>
            <a:xfrm>
              <a:off x="644524" y="1096201"/>
              <a:ext cx="3043095" cy="9435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en-US" sz="2000" dirty="0">
                  <a:solidFill>
                    <a:schemeClr val="tx1"/>
                  </a:solidFill>
                  <a:ea typeface="Calibri" charset="0"/>
                  <a:cs typeface="Calibri" charset="0"/>
                </a:rPr>
                <a:t>Patient perspective</a:t>
              </a:r>
            </a:p>
          </p:txBody>
        </p:sp>
      </p:grpSp>
      <p:sp>
        <p:nvSpPr>
          <p:cNvPr id="2" name="Rectangle 2">
            <a:extLst>
              <a:ext uri="{FF2B5EF4-FFF2-40B4-BE49-F238E27FC236}">
                <a16:creationId xmlns:a16="http://schemas.microsoft.com/office/drawing/2014/main" id="{9E15E8F0-978B-1514-F894-8315BC35FF30}"/>
              </a:ext>
            </a:extLst>
          </p:cNvPr>
          <p:cNvSpPr txBox="1">
            <a:spLocks noChangeArrowheads="1"/>
          </p:cNvSpPr>
          <p:nvPr/>
        </p:nvSpPr>
        <p:spPr bwMode="auto">
          <a:xfrm>
            <a:off x="193112" y="90488"/>
            <a:ext cx="8273017" cy="730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nchor="b"/>
          <a:lstStyle>
            <a:lvl1pPr algn="l" rtl="0" eaLnBrk="1" fontAlgn="base" hangingPunct="1">
              <a:lnSpc>
                <a:spcPct val="96000"/>
              </a:lnSpc>
              <a:spcBef>
                <a:spcPct val="0"/>
              </a:spcBef>
              <a:spcAft>
                <a:spcPct val="0"/>
              </a:spcAft>
              <a:defRPr sz="2400" b="1" i="0">
                <a:solidFill>
                  <a:schemeClr val="tx1"/>
                </a:solidFill>
                <a:latin typeface="+mj-lt"/>
                <a:ea typeface="+mj-ea"/>
                <a:cs typeface="+mj-cs"/>
              </a:defRPr>
            </a:lvl1pPr>
            <a:lvl2pPr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2pPr>
            <a:lvl3pPr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3pPr>
            <a:lvl4pPr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4pPr>
            <a:lvl5pPr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5pPr>
            <a:lvl6pPr marL="457200"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6pPr>
            <a:lvl7pPr marL="914400"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7pPr>
            <a:lvl8pPr marL="1371600"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8pPr>
            <a:lvl9pPr marL="1828800"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9pPr>
          </a:lstStyle>
          <a:p>
            <a:pPr>
              <a:defRPr/>
            </a:pPr>
            <a:r>
              <a:rPr lang="nl-NL" sz="3200" dirty="0" err="1"/>
              <a:t>Patient-reported</a:t>
            </a:r>
            <a:r>
              <a:rPr lang="nl-NL" sz="3200" dirty="0"/>
              <a:t> </a:t>
            </a:r>
            <a:r>
              <a:rPr lang="nl-NL" sz="3200" dirty="0" err="1"/>
              <a:t>outcome</a:t>
            </a:r>
            <a:r>
              <a:rPr lang="nl-NL" sz="3200" dirty="0"/>
              <a:t> (PRO) </a:t>
            </a:r>
            <a:r>
              <a:rPr lang="nl-NL" sz="3200" dirty="0" err="1"/>
              <a:t>measures</a:t>
            </a:r>
            <a:endParaRPr lang="nl-NL" sz="3200" dirty="0"/>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jdelijke aanduiding voor inhoud 2">
            <a:extLst>
              <a:ext uri="{FF2B5EF4-FFF2-40B4-BE49-F238E27FC236}">
                <a16:creationId xmlns:a16="http://schemas.microsoft.com/office/drawing/2014/main" id="{C1D2B69E-DDC5-D822-3EC3-33B94D12E152}"/>
              </a:ext>
            </a:extLst>
          </p:cNvPr>
          <p:cNvSpPr>
            <a:spLocks noGrp="1"/>
          </p:cNvSpPr>
          <p:nvPr>
            <p:ph idx="1"/>
          </p:nvPr>
        </p:nvSpPr>
        <p:spPr>
          <a:xfrm>
            <a:off x="1887538" y="1095376"/>
            <a:ext cx="8305800" cy="1127125"/>
          </a:xfrm>
        </p:spPr>
        <p:txBody>
          <a:bodyPr/>
          <a:lstStyle/>
          <a:p>
            <a:endParaRPr lang="en-US" altLang="nl-NL" dirty="0">
              <a:latin typeface="Myriad Pro" pitchFamily="-109" charset="0"/>
              <a:cs typeface="Calibri" panose="020F0502020204030204" pitchFamily="34" charset="0"/>
            </a:endParaRPr>
          </a:p>
          <a:p>
            <a:endParaRPr lang="en-US" altLang="nl-NL" dirty="0">
              <a:latin typeface="Myriad Pro" pitchFamily="-109" charset="0"/>
              <a:cs typeface="Calibri" panose="020F0502020204030204" pitchFamily="34" charset="0"/>
            </a:endParaRPr>
          </a:p>
          <a:p>
            <a:endParaRPr lang="en-US" altLang="nl-NL" dirty="0">
              <a:latin typeface="Myriad Pro" pitchFamily="-109" charset="0"/>
              <a:cs typeface="Calibri" panose="020F0502020204030204" pitchFamily="34" charset="0"/>
            </a:endParaRPr>
          </a:p>
          <a:p>
            <a:endParaRPr lang="en-US" altLang="nl-NL" dirty="0">
              <a:latin typeface="Myriad Pro" pitchFamily="-109" charset="0"/>
              <a:cs typeface="Calibri" panose="020F0502020204030204" pitchFamily="34" charset="0"/>
            </a:endParaRPr>
          </a:p>
          <a:p>
            <a:endParaRPr lang="en-US" altLang="nl-NL" dirty="0">
              <a:latin typeface="Myriad Pro" pitchFamily="-109" charset="0"/>
              <a:cs typeface="Calibri" panose="020F0502020204030204" pitchFamily="34" charset="0"/>
            </a:endParaRPr>
          </a:p>
          <a:p>
            <a:endParaRPr lang="en-US" altLang="nl-NL" dirty="0">
              <a:latin typeface="Myriad Pro" pitchFamily="-109" charset="0"/>
              <a:cs typeface="Calibri" panose="020F0502020204030204" pitchFamily="34" charset="0"/>
            </a:endParaRPr>
          </a:p>
          <a:p>
            <a:endParaRPr lang="en-US" altLang="nl-NL" dirty="0">
              <a:latin typeface="Myriad Pro" pitchFamily="-109" charset="0"/>
              <a:cs typeface="Calibri" panose="020F0502020204030204" pitchFamily="34" charset="0"/>
            </a:endParaRPr>
          </a:p>
          <a:p>
            <a:endParaRPr lang="en-US" altLang="nl-NL" b="1" dirty="0">
              <a:latin typeface="Myriad Pro" pitchFamily="-109" charset="0"/>
              <a:cs typeface="Calibri" panose="020F0502020204030204" pitchFamily="34" charset="0"/>
            </a:endParaRPr>
          </a:p>
          <a:p>
            <a:endParaRPr lang="en-US" altLang="nl-NL" b="1" dirty="0">
              <a:latin typeface="Myriad Pro" pitchFamily="-109" charset="0"/>
              <a:cs typeface="Calibri" panose="020F0502020204030204" pitchFamily="34" charset="0"/>
            </a:endParaRPr>
          </a:p>
          <a:p>
            <a:endParaRPr lang="en-US" altLang="nl-NL" b="1" dirty="0">
              <a:latin typeface="Myriad Pro" pitchFamily="-109" charset="0"/>
              <a:cs typeface="Calibri" panose="020F0502020204030204" pitchFamily="34" charset="0"/>
            </a:endParaRPr>
          </a:p>
          <a:p>
            <a:endParaRPr lang="nl-NL" altLang="nl-NL" dirty="0">
              <a:latin typeface="Myriad Pro" pitchFamily="-109" charset="0"/>
              <a:cs typeface="Calibri" panose="020F0502020204030204" pitchFamily="34" charset="0"/>
            </a:endParaRPr>
          </a:p>
          <a:p>
            <a:endParaRPr lang="nl-NL" altLang="nl-NL" dirty="0">
              <a:latin typeface="Myriad Pro" pitchFamily="-109" charset="0"/>
              <a:cs typeface="Calibri" panose="020F0502020204030204" pitchFamily="34" charset="0"/>
            </a:endParaRPr>
          </a:p>
        </p:txBody>
      </p:sp>
      <p:sp>
        <p:nvSpPr>
          <p:cNvPr id="10" name="TextBox 9">
            <a:extLst>
              <a:ext uri="{FF2B5EF4-FFF2-40B4-BE49-F238E27FC236}">
                <a16:creationId xmlns:a16="http://schemas.microsoft.com/office/drawing/2014/main" id="{28338FE0-280B-6B2A-3F07-6D750CA92DEE}"/>
              </a:ext>
            </a:extLst>
          </p:cNvPr>
          <p:cNvSpPr txBox="1"/>
          <p:nvPr/>
        </p:nvSpPr>
        <p:spPr>
          <a:xfrm>
            <a:off x="2150533" y="1594549"/>
            <a:ext cx="7783821" cy="2308324"/>
          </a:xfrm>
          <a:prstGeom prst="rect">
            <a:avLst/>
          </a:prstGeom>
          <a:solidFill>
            <a:schemeClr val="bg1">
              <a:lumMod val="85000"/>
            </a:schemeClr>
          </a:solidFill>
        </p:spPr>
        <p:txBody>
          <a:bodyPr wrap="square" numCol="2">
            <a:spAutoFit/>
          </a:bodyPr>
          <a:lstStyle/>
          <a:p>
            <a:pPr>
              <a:lnSpc>
                <a:spcPct val="150000"/>
              </a:lnSpc>
              <a:defRPr/>
            </a:pPr>
            <a:r>
              <a:rPr lang="en-US" sz="1600" b="1" dirty="0">
                <a:solidFill>
                  <a:schemeClr val="tx1"/>
                </a:solidFill>
                <a:latin typeface="+mn-lt"/>
              </a:rPr>
              <a:t>Symptoms</a:t>
            </a:r>
          </a:p>
          <a:p>
            <a:pPr>
              <a:lnSpc>
                <a:spcPct val="150000"/>
              </a:lnSpc>
              <a:defRPr/>
            </a:pPr>
            <a:r>
              <a:rPr lang="en-US" sz="1600" dirty="0">
                <a:solidFill>
                  <a:schemeClr val="tx1"/>
                </a:solidFill>
                <a:latin typeface="+mn-lt"/>
              </a:rPr>
              <a:t>Pain</a:t>
            </a:r>
          </a:p>
          <a:p>
            <a:pPr>
              <a:lnSpc>
                <a:spcPct val="150000"/>
              </a:lnSpc>
              <a:defRPr/>
            </a:pPr>
            <a:r>
              <a:rPr lang="en-US" sz="1600" dirty="0">
                <a:solidFill>
                  <a:schemeClr val="tx1"/>
                </a:solidFill>
                <a:latin typeface="+mn-lt"/>
              </a:rPr>
              <a:t>Difficulty communicating</a:t>
            </a:r>
          </a:p>
          <a:p>
            <a:pPr>
              <a:lnSpc>
                <a:spcPct val="150000"/>
              </a:lnSpc>
              <a:defRPr/>
            </a:pPr>
            <a:r>
              <a:rPr lang="en-US" sz="1600" dirty="0">
                <a:solidFill>
                  <a:schemeClr val="tx1"/>
                </a:solidFill>
                <a:latin typeface="+mn-lt"/>
              </a:rPr>
              <a:t>Perceived cognition</a:t>
            </a:r>
          </a:p>
          <a:p>
            <a:pPr>
              <a:lnSpc>
                <a:spcPct val="150000"/>
              </a:lnSpc>
              <a:defRPr/>
            </a:pPr>
            <a:r>
              <a:rPr lang="en-US" sz="1600" dirty="0">
                <a:solidFill>
                  <a:schemeClr val="tx1"/>
                </a:solidFill>
                <a:latin typeface="+mn-lt"/>
              </a:rPr>
              <a:t>Seizures</a:t>
            </a:r>
          </a:p>
          <a:p>
            <a:pPr>
              <a:lnSpc>
                <a:spcPct val="150000"/>
              </a:lnSpc>
              <a:defRPr/>
            </a:pPr>
            <a:r>
              <a:rPr lang="en-US" sz="1600" dirty="0">
                <a:solidFill>
                  <a:schemeClr val="tx1"/>
                </a:solidFill>
                <a:latin typeface="+mn-lt"/>
              </a:rPr>
              <a:t>Symptomatic adverse events</a:t>
            </a:r>
          </a:p>
          <a:p>
            <a:pPr>
              <a:lnSpc>
                <a:spcPct val="150000"/>
              </a:lnSpc>
              <a:defRPr/>
            </a:pPr>
            <a:r>
              <a:rPr lang="en-US" sz="1600" b="1" dirty="0">
                <a:solidFill>
                  <a:schemeClr val="tx1"/>
                </a:solidFill>
                <a:latin typeface="+mn-lt"/>
              </a:rPr>
              <a:t>Functioning</a:t>
            </a:r>
          </a:p>
          <a:p>
            <a:pPr>
              <a:lnSpc>
                <a:spcPct val="150000"/>
              </a:lnSpc>
              <a:defRPr/>
            </a:pPr>
            <a:r>
              <a:rPr lang="en-US" sz="1600" dirty="0">
                <a:solidFill>
                  <a:schemeClr val="tx1"/>
                </a:solidFill>
                <a:latin typeface="+mn-lt"/>
              </a:rPr>
              <a:t>Physical functioning</a:t>
            </a:r>
            <a:endParaRPr lang="nl-NL" sz="1600" dirty="0">
              <a:solidFill>
                <a:schemeClr val="tx1"/>
              </a:solidFill>
              <a:latin typeface="+mn-lt"/>
            </a:endParaRPr>
          </a:p>
          <a:p>
            <a:pPr>
              <a:lnSpc>
                <a:spcPct val="150000"/>
              </a:lnSpc>
              <a:defRPr/>
            </a:pPr>
            <a:r>
              <a:rPr lang="en-US" sz="1600" dirty="0">
                <a:solidFill>
                  <a:schemeClr val="tx1"/>
                </a:solidFill>
                <a:latin typeface="+mn-lt"/>
              </a:rPr>
              <a:t>Role and social functioning</a:t>
            </a:r>
          </a:p>
        </p:txBody>
      </p:sp>
      <p:sp>
        <p:nvSpPr>
          <p:cNvPr id="2" name="Title 1">
            <a:extLst>
              <a:ext uri="{FF2B5EF4-FFF2-40B4-BE49-F238E27FC236}">
                <a16:creationId xmlns:a16="http://schemas.microsoft.com/office/drawing/2014/main" id="{69D5F417-FCED-101B-2EE5-0186C54084D2}"/>
              </a:ext>
            </a:extLst>
          </p:cNvPr>
          <p:cNvSpPr>
            <a:spLocks noGrp="1"/>
          </p:cNvSpPr>
          <p:nvPr>
            <p:ph type="title"/>
          </p:nvPr>
        </p:nvSpPr>
        <p:spPr>
          <a:xfrm>
            <a:off x="2257647" y="380999"/>
            <a:ext cx="7332619" cy="982133"/>
          </a:xfrm>
        </p:spPr>
        <p:txBody>
          <a:bodyPr>
            <a:normAutofit/>
          </a:bodyPr>
          <a:lstStyle/>
          <a:p>
            <a:r>
              <a:rPr lang="en-US" sz="3600" dirty="0"/>
              <a:t>RANO-PRO</a:t>
            </a:r>
            <a:br>
              <a:rPr lang="en-US" sz="3600" dirty="0"/>
            </a:br>
            <a:r>
              <a:rPr lang="en-US" sz="1600" dirty="0"/>
              <a:t>response assessment </a:t>
            </a:r>
            <a:r>
              <a:rPr lang="en-US" sz="1600" dirty="0" err="1"/>
              <a:t>neuro-oncology</a:t>
            </a:r>
            <a:r>
              <a:rPr lang="en-US" sz="1600" dirty="0"/>
              <a:t>    patient-reported outcomes</a:t>
            </a:r>
            <a:endParaRPr lang="nl-NL" sz="1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7" name="Groep 1">
            <a:extLst>
              <a:ext uri="{FF2B5EF4-FFF2-40B4-BE49-F238E27FC236}">
                <a16:creationId xmlns:a16="http://schemas.microsoft.com/office/drawing/2014/main" id="{C31A0772-EC16-1630-CA7F-910366D5B0C3}"/>
              </a:ext>
            </a:extLst>
          </p:cNvPr>
          <p:cNvGrpSpPr>
            <a:grpSpLocks/>
          </p:cNvGrpSpPr>
          <p:nvPr/>
        </p:nvGrpSpPr>
        <p:grpSpPr bwMode="auto">
          <a:xfrm>
            <a:off x="2682875" y="1381126"/>
            <a:ext cx="6102980" cy="3937836"/>
            <a:chOff x="1087438" y="1648201"/>
            <a:chExt cx="7021955" cy="4975927"/>
          </a:xfrm>
        </p:grpSpPr>
        <p:sp>
          <p:nvSpPr>
            <p:cNvPr id="16389" name="AutoShape 4">
              <a:extLst>
                <a:ext uri="{FF2B5EF4-FFF2-40B4-BE49-F238E27FC236}">
                  <a16:creationId xmlns:a16="http://schemas.microsoft.com/office/drawing/2014/main" id="{9B6EA538-B9F9-8A15-44EA-45B47B62BC0D}"/>
                </a:ext>
              </a:extLst>
            </p:cNvPr>
            <p:cNvSpPr>
              <a:spLocks noChangeArrowheads="1"/>
            </p:cNvSpPr>
            <p:nvPr/>
          </p:nvSpPr>
          <p:spPr bwMode="auto">
            <a:xfrm>
              <a:off x="1087438" y="2598740"/>
              <a:ext cx="2711736" cy="1223544"/>
            </a:xfrm>
            <a:prstGeom prst="cloudCallout">
              <a:avLst>
                <a:gd name="adj1" fmla="val 61199"/>
                <a:gd name="adj2" fmla="val 130278"/>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2400">
                  <a:solidFill>
                    <a:srgbClr val="595959"/>
                  </a:solidFill>
                  <a:latin typeface="Myriad Pro" pitchFamily="-109" charset="0"/>
                  <a:ea typeface="MS PGothic"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400">
                  <a:solidFill>
                    <a:srgbClr val="595959"/>
                  </a:solidFill>
                  <a:latin typeface="Myriad Pro" pitchFamily="-109" charset="0"/>
                  <a:ea typeface="MS PGothic" panose="020B0600070205080204" pitchFamily="34" charset="-128"/>
                  <a:cs typeface="Calibri" panose="020F0502020204030204" pitchFamily="34" charset="0"/>
                </a:defRPr>
              </a:lvl2pPr>
              <a:lvl3pPr marL="358775" indent="-185738">
                <a:spcBef>
                  <a:spcPct val="20000"/>
                </a:spcBef>
                <a:buFont typeface="Arial" panose="020B0604020202020204" pitchFamily="34" charset="0"/>
                <a:buChar char="•"/>
                <a:defRPr sz="2400">
                  <a:solidFill>
                    <a:srgbClr val="595959"/>
                  </a:solidFill>
                  <a:latin typeface="Myriad Pro" pitchFamily="-109" charset="0"/>
                  <a:ea typeface="MS PGothic" panose="020B0600070205080204" pitchFamily="34" charset="-128"/>
                  <a:cs typeface="Calibri" panose="020F0502020204030204" pitchFamily="34" charset="0"/>
                </a:defRPr>
              </a:lvl3pPr>
              <a:lvl4pPr marL="719138" indent="-195263">
                <a:spcBef>
                  <a:spcPct val="20000"/>
                </a:spcBef>
                <a:buFont typeface="Arial" panose="020B0604020202020204" pitchFamily="34" charset="0"/>
                <a:buChar char="–"/>
                <a:defRPr sz="2000">
                  <a:solidFill>
                    <a:srgbClr val="595959"/>
                  </a:solidFill>
                  <a:latin typeface="Myriad Pro" pitchFamily="-109" charset="0"/>
                  <a:ea typeface="MS PGothic" panose="020B0600070205080204" pitchFamily="34" charset="-128"/>
                  <a:cs typeface="Calibri" panose="020F0502020204030204" pitchFamily="34" charset="0"/>
                </a:defRPr>
              </a:lvl4pPr>
              <a:lvl5pPr marL="1079500" indent="-192088">
                <a:spcBef>
                  <a:spcPct val="20000"/>
                </a:spcBef>
                <a:buFont typeface="Arial" panose="020B0604020202020204" pitchFamily="34" charset="0"/>
                <a:buChar char="»"/>
                <a:defRPr sz="2000">
                  <a:solidFill>
                    <a:srgbClr val="595959"/>
                  </a:solidFill>
                  <a:latin typeface="Myriad Pro" pitchFamily="-109" charset="0"/>
                  <a:ea typeface="MS PGothic" panose="020B0600070205080204" pitchFamily="34" charset="-128"/>
                  <a:cs typeface="Calibri" panose="020F0502020204030204" pitchFamily="34" charset="0"/>
                </a:defRPr>
              </a:lvl5pPr>
              <a:lvl6pPr marL="1536700" indent="-192088" eaLnBrk="0" fontAlgn="base" hangingPunct="0">
                <a:spcBef>
                  <a:spcPct val="20000"/>
                </a:spcBef>
                <a:spcAft>
                  <a:spcPct val="0"/>
                </a:spcAft>
                <a:buFont typeface="Arial" panose="020B0604020202020204" pitchFamily="34" charset="0"/>
                <a:buChar char="»"/>
                <a:defRPr sz="2000">
                  <a:solidFill>
                    <a:srgbClr val="595959"/>
                  </a:solidFill>
                  <a:latin typeface="Myriad Pro" pitchFamily="-109" charset="0"/>
                  <a:ea typeface="MS PGothic" panose="020B0600070205080204" pitchFamily="34" charset="-128"/>
                  <a:cs typeface="Calibri" panose="020F0502020204030204" pitchFamily="34" charset="0"/>
                </a:defRPr>
              </a:lvl6pPr>
              <a:lvl7pPr marL="1993900" indent="-192088" eaLnBrk="0" fontAlgn="base" hangingPunct="0">
                <a:spcBef>
                  <a:spcPct val="20000"/>
                </a:spcBef>
                <a:spcAft>
                  <a:spcPct val="0"/>
                </a:spcAft>
                <a:buFont typeface="Arial" panose="020B0604020202020204" pitchFamily="34" charset="0"/>
                <a:buChar char="»"/>
                <a:defRPr sz="2000">
                  <a:solidFill>
                    <a:srgbClr val="595959"/>
                  </a:solidFill>
                  <a:latin typeface="Myriad Pro" pitchFamily="-109" charset="0"/>
                  <a:ea typeface="MS PGothic" panose="020B0600070205080204" pitchFamily="34" charset="-128"/>
                  <a:cs typeface="Calibri" panose="020F0502020204030204" pitchFamily="34" charset="0"/>
                </a:defRPr>
              </a:lvl7pPr>
              <a:lvl8pPr marL="2451100" indent="-192088" eaLnBrk="0" fontAlgn="base" hangingPunct="0">
                <a:spcBef>
                  <a:spcPct val="20000"/>
                </a:spcBef>
                <a:spcAft>
                  <a:spcPct val="0"/>
                </a:spcAft>
                <a:buFont typeface="Arial" panose="020B0604020202020204" pitchFamily="34" charset="0"/>
                <a:buChar char="»"/>
                <a:defRPr sz="2000">
                  <a:solidFill>
                    <a:srgbClr val="595959"/>
                  </a:solidFill>
                  <a:latin typeface="Myriad Pro" pitchFamily="-109" charset="0"/>
                  <a:ea typeface="MS PGothic" panose="020B0600070205080204" pitchFamily="34" charset="-128"/>
                  <a:cs typeface="Calibri" panose="020F0502020204030204" pitchFamily="34" charset="0"/>
                </a:defRPr>
              </a:lvl8pPr>
              <a:lvl9pPr marL="2908300" indent="-192088" eaLnBrk="0" fontAlgn="base" hangingPunct="0">
                <a:spcBef>
                  <a:spcPct val="20000"/>
                </a:spcBef>
                <a:spcAft>
                  <a:spcPct val="0"/>
                </a:spcAft>
                <a:buFont typeface="Arial" panose="020B0604020202020204" pitchFamily="34" charset="0"/>
                <a:buChar char="»"/>
                <a:defRPr sz="2000">
                  <a:solidFill>
                    <a:srgbClr val="595959"/>
                  </a:solidFill>
                  <a:latin typeface="Myriad Pro" pitchFamily="-109" charset="0"/>
                  <a:ea typeface="MS PGothic" panose="020B0600070205080204" pitchFamily="34" charset="-128"/>
                  <a:cs typeface="Calibri" panose="020F0502020204030204" pitchFamily="34" charset="0"/>
                </a:defRPr>
              </a:lvl9pPr>
            </a:lstStyle>
            <a:p>
              <a:pPr algn="ctr" eaLnBrk="1" hangingPunct="1">
                <a:spcBef>
                  <a:spcPct val="0"/>
                </a:spcBef>
                <a:buFontTx/>
                <a:buNone/>
              </a:pPr>
              <a:r>
                <a:rPr lang="nl-NL" altLang="en-US" sz="1867" b="1" dirty="0">
                  <a:solidFill>
                    <a:schemeClr val="tx1"/>
                  </a:solidFill>
                  <a:latin typeface="Calibri" panose="020F0502020204030204" pitchFamily="34" charset="0"/>
                  <a:ea typeface="Microsoft YaHei" panose="020B0503020204020204" pitchFamily="34" charset="-122"/>
                </a:rPr>
                <a:t>Impact on survival</a:t>
              </a:r>
            </a:p>
          </p:txBody>
        </p:sp>
        <p:sp>
          <p:nvSpPr>
            <p:cNvPr id="16390" name="AutoShape 5">
              <a:extLst>
                <a:ext uri="{FF2B5EF4-FFF2-40B4-BE49-F238E27FC236}">
                  <a16:creationId xmlns:a16="http://schemas.microsoft.com/office/drawing/2014/main" id="{00752CFD-A87C-8EBE-6709-AE835F143140}"/>
                </a:ext>
              </a:extLst>
            </p:cNvPr>
            <p:cNvSpPr>
              <a:spLocks noChangeArrowheads="1"/>
            </p:cNvSpPr>
            <p:nvPr/>
          </p:nvSpPr>
          <p:spPr bwMode="auto">
            <a:xfrm>
              <a:off x="4519638" y="1648201"/>
              <a:ext cx="3589755" cy="1483890"/>
            </a:xfrm>
            <a:prstGeom prst="cloudCallout">
              <a:avLst>
                <a:gd name="adj1" fmla="val -44153"/>
                <a:gd name="adj2" fmla="val 14747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2400">
                  <a:solidFill>
                    <a:srgbClr val="595959"/>
                  </a:solidFill>
                  <a:latin typeface="Myriad Pro" pitchFamily="-109" charset="0"/>
                  <a:ea typeface="MS PGothic"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400">
                  <a:solidFill>
                    <a:srgbClr val="595959"/>
                  </a:solidFill>
                  <a:latin typeface="Myriad Pro" pitchFamily="-109" charset="0"/>
                  <a:ea typeface="MS PGothic" panose="020B0600070205080204" pitchFamily="34" charset="-128"/>
                  <a:cs typeface="Calibri" panose="020F0502020204030204" pitchFamily="34" charset="0"/>
                </a:defRPr>
              </a:lvl2pPr>
              <a:lvl3pPr marL="358775" indent="-185738">
                <a:spcBef>
                  <a:spcPct val="20000"/>
                </a:spcBef>
                <a:buFont typeface="Arial" panose="020B0604020202020204" pitchFamily="34" charset="0"/>
                <a:buChar char="•"/>
                <a:defRPr sz="2400">
                  <a:solidFill>
                    <a:srgbClr val="595959"/>
                  </a:solidFill>
                  <a:latin typeface="Myriad Pro" pitchFamily="-109" charset="0"/>
                  <a:ea typeface="MS PGothic" panose="020B0600070205080204" pitchFamily="34" charset="-128"/>
                  <a:cs typeface="Calibri" panose="020F0502020204030204" pitchFamily="34" charset="0"/>
                </a:defRPr>
              </a:lvl3pPr>
              <a:lvl4pPr marL="719138" indent="-195263">
                <a:spcBef>
                  <a:spcPct val="20000"/>
                </a:spcBef>
                <a:buFont typeface="Arial" panose="020B0604020202020204" pitchFamily="34" charset="0"/>
                <a:buChar char="–"/>
                <a:defRPr sz="2000">
                  <a:solidFill>
                    <a:srgbClr val="595959"/>
                  </a:solidFill>
                  <a:latin typeface="Myriad Pro" pitchFamily="-109" charset="0"/>
                  <a:ea typeface="MS PGothic" panose="020B0600070205080204" pitchFamily="34" charset="-128"/>
                  <a:cs typeface="Calibri" panose="020F0502020204030204" pitchFamily="34" charset="0"/>
                </a:defRPr>
              </a:lvl4pPr>
              <a:lvl5pPr marL="1079500" indent="-192088">
                <a:spcBef>
                  <a:spcPct val="20000"/>
                </a:spcBef>
                <a:buFont typeface="Arial" panose="020B0604020202020204" pitchFamily="34" charset="0"/>
                <a:buChar char="»"/>
                <a:defRPr sz="2000">
                  <a:solidFill>
                    <a:srgbClr val="595959"/>
                  </a:solidFill>
                  <a:latin typeface="Myriad Pro" pitchFamily="-109" charset="0"/>
                  <a:ea typeface="MS PGothic" panose="020B0600070205080204" pitchFamily="34" charset="-128"/>
                  <a:cs typeface="Calibri" panose="020F0502020204030204" pitchFamily="34" charset="0"/>
                </a:defRPr>
              </a:lvl5pPr>
              <a:lvl6pPr marL="1536700" indent="-192088" eaLnBrk="0" fontAlgn="base" hangingPunct="0">
                <a:spcBef>
                  <a:spcPct val="20000"/>
                </a:spcBef>
                <a:spcAft>
                  <a:spcPct val="0"/>
                </a:spcAft>
                <a:buFont typeface="Arial" panose="020B0604020202020204" pitchFamily="34" charset="0"/>
                <a:buChar char="»"/>
                <a:defRPr sz="2000">
                  <a:solidFill>
                    <a:srgbClr val="595959"/>
                  </a:solidFill>
                  <a:latin typeface="Myriad Pro" pitchFamily="-109" charset="0"/>
                  <a:ea typeface="MS PGothic" panose="020B0600070205080204" pitchFamily="34" charset="-128"/>
                  <a:cs typeface="Calibri" panose="020F0502020204030204" pitchFamily="34" charset="0"/>
                </a:defRPr>
              </a:lvl6pPr>
              <a:lvl7pPr marL="1993900" indent="-192088" eaLnBrk="0" fontAlgn="base" hangingPunct="0">
                <a:spcBef>
                  <a:spcPct val="20000"/>
                </a:spcBef>
                <a:spcAft>
                  <a:spcPct val="0"/>
                </a:spcAft>
                <a:buFont typeface="Arial" panose="020B0604020202020204" pitchFamily="34" charset="0"/>
                <a:buChar char="»"/>
                <a:defRPr sz="2000">
                  <a:solidFill>
                    <a:srgbClr val="595959"/>
                  </a:solidFill>
                  <a:latin typeface="Myriad Pro" pitchFamily="-109" charset="0"/>
                  <a:ea typeface="MS PGothic" panose="020B0600070205080204" pitchFamily="34" charset="-128"/>
                  <a:cs typeface="Calibri" panose="020F0502020204030204" pitchFamily="34" charset="0"/>
                </a:defRPr>
              </a:lvl7pPr>
              <a:lvl8pPr marL="2451100" indent="-192088" eaLnBrk="0" fontAlgn="base" hangingPunct="0">
                <a:spcBef>
                  <a:spcPct val="20000"/>
                </a:spcBef>
                <a:spcAft>
                  <a:spcPct val="0"/>
                </a:spcAft>
                <a:buFont typeface="Arial" panose="020B0604020202020204" pitchFamily="34" charset="0"/>
                <a:buChar char="»"/>
                <a:defRPr sz="2000">
                  <a:solidFill>
                    <a:srgbClr val="595959"/>
                  </a:solidFill>
                  <a:latin typeface="Myriad Pro" pitchFamily="-109" charset="0"/>
                  <a:ea typeface="MS PGothic" panose="020B0600070205080204" pitchFamily="34" charset="-128"/>
                  <a:cs typeface="Calibri" panose="020F0502020204030204" pitchFamily="34" charset="0"/>
                </a:defRPr>
              </a:lvl8pPr>
              <a:lvl9pPr marL="2908300" indent="-192088" eaLnBrk="0" fontAlgn="base" hangingPunct="0">
                <a:spcBef>
                  <a:spcPct val="20000"/>
                </a:spcBef>
                <a:spcAft>
                  <a:spcPct val="0"/>
                </a:spcAft>
                <a:buFont typeface="Arial" panose="020B0604020202020204" pitchFamily="34" charset="0"/>
                <a:buChar char="»"/>
                <a:defRPr sz="2000">
                  <a:solidFill>
                    <a:srgbClr val="595959"/>
                  </a:solidFill>
                  <a:latin typeface="Myriad Pro" pitchFamily="-109" charset="0"/>
                  <a:ea typeface="MS PGothic" panose="020B0600070205080204" pitchFamily="34" charset="-128"/>
                  <a:cs typeface="Calibri" panose="020F0502020204030204" pitchFamily="34" charset="0"/>
                </a:defRPr>
              </a:lvl9pPr>
            </a:lstStyle>
            <a:p>
              <a:pPr algn="ctr" eaLnBrk="1" hangingPunct="1">
                <a:spcBef>
                  <a:spcPct val="0"/>
                </a:spcBef>
                <a:buFontTx/>
                <a:buNone/>
              </a:pPr>
              <a:r>
                <a:rPr lang="nl-NL" altLang="en-US" sz="1867" b="1" dirty="0">
                  <a:solidFill>
                    <a:schemeClr val="tx1"/>
                  </a:solidFill>
                  <a:latin typeface="Calibri" panose="020F0502020204030204" pitchFamily="34" charset="0"/>
                  <a:ea typeface="Microsoft YaHei" panose="020B0503020204020204" pitchFamily="34" charset="-122"/>
                </a:rPr>
                <a:t>Impact on patients’ functioning</a:t>
              </a:r>
            </a:p>
          </p:txBody>
        </p:sp>
        <p:pic>
          <p:nvPicPr>
            <p:cNvPr id="16391" name="Picture 4" descr="http://www.vu.nl/nl/Images/weegschaal%20persoonlijke%20effectiviteit_tcm9-227643.jpg">
              <a:extLst>
                <a:ext uri="{FF2B5EF4-FFF2-40B4-BE49-F238E27FC236}">
                  <a16:creationId xmlns:a16="http://schemas.microsoft.com/office/drawing/2014/main" id="{8924768E-8EBC-5AF8-0012-5ABE773A06D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1919" r="14157"/>
            <a:stretch>
              <a:fillRect/>
            </a:stretch>
          </p:blipFill>
          <p:spPr bwMode="auto">
            <a:xfrm>
              <a:off x="3540354" y="4058801"/>
              <a:ext cx="2349490" cy="2565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angle 2">
            <a:extLst>
              <a:ext uri="{FF2B5EF4-FFF2-40B4-BE49-F238E27FC236}">
                <a16:creationId xmlns:a16="http://schemas.microsoft.com/office/drawing/2014/main" id="{46DBCF99-D058-E737-0C83-F36C3DC02633}"/>
              </a:ext>
            </a:extLst>
          </p:cNvPr>
          <p:cNvSpPr txBox="1">
            <a:spLocks noChangeArrowheads="1"/>
          </p:cNvSpPr>
          <p:nvPr/>
        </p:nvSpPr>
        <p:spPr bwMode="auto">
          <a:xfrm>
            <a:off x="1845733" y="85691"/>
            <a:ext cx="7696200" cy="730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nchor="b"/>
          <a:lstStyle>
            <a:lvl1pPr algn="l" rtl="0" eaLnBrk="1" fontAlgn="base" hangingPunct="1">
              <a:lnSpc>
                <a:spcPct val="96000"/>
              </a:lnSpc>
              <a:spcBef>
                <a:spcPct val="0"/>
              </a:spcBef>
              <a:spcAft>
                <a:spcPct val="0"/>
              </a:spcAft>
              <a:defRPr sz="2400" b="1" i="0">
                <a:solidFill>
                  <a:schemeClr val="tx1"/>
                </a:solidFill>
                <a:latin typeface="+mj-lt"/>
                <a:ea typeface="+mj-ea"/>
                <a:cs typeface="+mj-cs"/>
              </a:defRPr>
            </a:lvl1pPr>
            <a:lvl2pPr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2pPr>
            <a:lvl3pPr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3pPr>
            <a:lvl4pPr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4pPr>
            <a:lvl5pPr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5pPr>
            <a:lvl6pPr marL="457200"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6pPr>
            <a:lvl7pPr marL="914400"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7pPr>
            <a:lvl8pPr marL="1371600"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8pPr>
            <a:lvl9pPr marL="1828800"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9pPr>
          </a:lstStyle>
          <a:p>
            <a:pPr>
              <a:defRPr/>
            </a:pPr>
            <a:r>
              <a:rPr lang="nl-NL" sz="2800" dirty="0"/>
              <a:t>Klinische studies: wat is de Net </a:t>
            </a:r>
            <a:r>
              <a:rPr lang="nl-NL" sz="2800" dirty="0" err="1"/>
              <a:t>Clinical</a:t>
            </a:r>
            <a:r>
              <a:rPr lang="nl-NL" sz="2800" dirty="0"/>
              <a:t> Benefit?</a:t>
            </a:r>
          </a:p>
        </p:txBody>
      </p:sp>
      <p:pic>
        <p:nvPicPr>
          <p:cNvPr id="3" name="Picture 2">
            <a:extLst>
              <a:ext uri="{FF2B5EF4-FFF2-40B4-BE49-F238E27FC236}">
                <a16:creationId xmlns:a16="http://schemas.microsoft.com/office/drawing/2014/main" id="{BC6F5549-3743-CCA1-E18A-A85B4021A14A}"/>
              </a:ext>
            </a:extLst>
          </p:cNvPr>
          <p:cNvPicPr>
            <a:picLocks noChangeAspect="1"/>
          </p:cNvPicPr>
          <p:nvPr/>
        </p:nvPicPr>
        <p:blipFill>
          <a:blip r:embed="rId4"/>
          <a:stretch>
            <a:fillRect/>
          </a:stretch>
        </p:blipFill>
        <p:spPr>
          <a:xfrm>
            <a:off x="836242" y="3291203"/>
            <a:ext cx="2018981" cy="2027759"/>
          </a:xfrm>
          <a:prstGeom prst="rect">
            <a:avLst/>
          </a:prstGeom>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Graphic 2" descr="Group of people">
            <a:extLst>
              <a:ext uri="{FF2B5EF4-FFF2-40B4-BE49-F238E27FC236}">
                <a16:creationId xmlns:a16="http://schemas.microsoft.com/office/drawing/2014/main" id="{35033961-08D6-AAB7-5BE2-8636C567A26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3613" y="1308100"/>
            <a:ext cx="13208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Graphic 7" descr="Target Audience">
            <a:extLst>
              <a:ext uri="{FF2B5EF4-FFF2-40B4-BE49-F238E27FC236}">
                <a16:creationId xmlns:a16="http://schemas.microsoft.com/office/drawing/2014/main" id="{AB677AD2-4615-00E6-AD79-FADE1DBFBEA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0463" y="1425575"/>
            <a:ext cx="1085851" cy="1085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Arrow: Right 11">
            <a:extLst>
              <a:ext uri="{FF2B5EF4-FFF2-40B4-BE49-F238E27FC236}">
                <a16:creationId xmlns:a16="http://schemas.microsoft.com/office/drawing/2014/main" id="{17086B38-0519-92AF-3BE1-8260E6DF28A9}"/>
              </a:ext>
            </a:extLst>
          </p:cNvPr>
          <p:cNvSpPr/>
          <p:nvPr/>
        </p:nvSpPr>
        <p:spPr>
          <a:xfrm>
            <a:off x="5216526" y="1927226"/>
            <a:ext cx="504825" cy="144463"/>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2400"/>
          </a:p>
        </p:txBody>
      </p:sp>
      <p:sp>
        <p:nvSpPr>
          <p:cNvPr id="17" name="Tijdelijke aanduiding voor inhoud 2">
            <a:extLst>
              <a:ext uri="{FF2B5EF4-FFF2-40B4-BE49-F238E27FC236}">
                <a16:creationId xmlns:a16="http://schemas.microsoft.com/office/drawing/2014/main" id="{670816FE-BB88-AD69-78CF-9D86CF14D845}"/>
              </a:ext>
            </a:extLst>
          </p:cNvPr>
          <p:cNvSpPr>
            <a:spLocks noGrp="1"/>
          </p:cNvSpPr>
          <p:nvPr>
            <p:ph idx="1"/>
          </p:nvPr>
        </p:nvSpPr>
        <p:spPr>
          <a:xfrm>
            <a:off x="726644" y="2876550"/>
            <a:ext cx="10777728" cy="2673351"/>
          </a:xfrm>
        </p:spPr>
        <p:txBody>
          <a:bodyPr>
            <a:normAutofit/>
          </a:bodyPr>
          <a:lstStyle/>
          <a:p>
            <a:pPr marL="457189" lvl="1" indent="-457189">
              <a:buSzPct val="80000"/>
              <a:buFont typeface="Arial" panose="020B0604020202020204" pitchFamily="34" charset="0"/>
              <a:buChar char="•"/>
              <a:defRPr/>
            </a:pPr>
            <a:r>
              <a:rPr lang="en-US" sz="1867" dirty="0"/>
              <a:t>Routine </a:t>
            </a:r>
            <a:r>
              <a:rPr lang="en-US" sz="1867" dirty="0" err="1"/>
              <a:t>gebruik</a:t>
            </a:r>
            <a:r>
              <a:rPr lang="en-US" sz="1867" dirty="0"/>
              <a:t> van </a:t>
            </a:r>
            <a:r>
              <a:rPr lang="en-US" sz="1867" dirty="0" err="1"/>
              <a:t>HRQoL</a:t>
            </a:r>
            <a:r>
              <a:rPr lang="en-US" sz="1867" dirty="0"/>
              <a:t> in de </a:t>
            </a:r>
            <a:r>
              <a:rPr lang="en-US" sz="1867" dirty="0" err="1"/>
              <a:t>spreekkamer</a:t>
            </a:r>
            <a:r>
              <a:rPr lang="en-US" sz="1867" dirty="0"/>
              <a:t>:</a:t>
            </a:r>
          </a:p>
          <a:p>
            <a:pPr marL="815954" lvl="2" indent="-457189">
              <a:buSzPct val="80000"/>
              <a:defRPr/>
            </a:pPr>
            <a:r>
              <a:rPr lang="en-US" sz="1600" dirty="0" err="1"/>
              <a:t>Betere</a:t>
            </a:r>
            <a:r>
              <a:rPr lang="en-US" sz="1600" dirty="0"/>
              <a:t> </a:t>
            </a:r>
            <a:r>
              <a:rPr lang="en-US" sz="1600" dirty="0" err="1"/>
              <a:t>communicatie</a:t>
            </a:r>
            <a:r>
              <a:rPr lang="en-US" sz="1600" dirty="0"/>
              <a:t> </a:t>
            </a:r>
            <a:r>
              <a:rPr lang="en-US" sz="1600" dirty="0" err="1"/>
              <a:t>tussen</a:t>
            </a:r>
            <a:r>
              <a:rPr lang="en-US" sz="1600" dirty="0"/>
              <a:t> </a:t>
            </a:r>
            <a:r>
              <a:rPr lang="en-US" sz="1600" dirty="0" err="1"/>
              <a:t>patiënt</a:t>
            </a:r>
            <a:r>
              <a:rPr lang="en-US" sz="1600" dirty="0"/>
              <a:t> en </a:t>
            </a:r>
            <a:r>
              <a:rPr lang="en-US" sz="1600" dirty="0" err="1"/>
              <a:t>dokter</a:t>
            </a:r>
            <a:r>
              <a:rPr lang="en-US" sz="1600" dirty="0"/>
              <a:t>/</a:t>
            </a:r>
            <a:r>
              <a:rPr lang="en-US" sz="1600" dirty="0" err="1"/>
              <a:t>verpleegkundig</a:t>
            </a:r>
            <a:r>
              <a:rPr lang="en-US" sz="1600" dirty="0"/>
              <a:t> specialist</a:t>
            </a:r>
          </a:p>
          <a:p>
            <a:pPr marL="815954" lvl="2" indent="-457189">
              <a:buSzPct val="80000"/>
              <a:defRPr/>
            </a:pPr>
            <a:r>
              <a:rPr lang="en-US" sz="1600" dirty="0"/>
              <a:t>Focus op wat van </a:t>
            </a:r>
            <a:r>
              <a:rPr lang="en-US" sz="1600" dirty="0" err="1"/>
              <a:t>belang</a:t>
            </a:r>
            <a:r>
              <a:rPr lang="en-US" sz="1600" dirty="0"/>
              <a:t> is voor de </a:t>
            </a:r>
            <a:r>
              <a:rPr lang="en-US" sz="1600" dirty="0" err="1"/>
              <a:t>individuele</a:t>
            </a:r>
            <a:r>
              <a:rPr lang="en-US" sz="1600" dirty="0"/>
              <a:t> </a:t>
            </a:r>
            <a:r>
              <a:rPr lang="en-US" sz="1600" dirty="0" err="1"/>
              <a:t>patiënt</a:t>
            </a:r>
            <a:endParaRPr lang="en-US" sz="1600" dirty="0"/>
          </a:p>
          <a:p>
            <a:pPr marL="815954" lvl="2" indent="-457189">
              <a:buSzPct val="80000"/>
              <a:defRPr/>
            </a:pPr>
            <a:r>
              <a:rPr lang="en-US" sz="1600" dirty="0"/>
              <a:t>Dokter is </a:t>
            </a:r>
            <a:r>
              <a:rPr lang="en-US" sz="1600" dirty="0" err="1"/>
              <a:t>meer</a:t>
            </a:r>
            <a:r>
              <a:rPr lang="en-US" sz="1600" dirty="0"/>
              <a:t> </a:t>
            </a:r>
            <a:r>
              <a:rPr lang="en-US" sz="1600" dirty="0" err="1"/>
              <a:t>bewust</a:t>
            </a:r>
            <a:r>
              <a:rPr lang="en-US" sz="1600" dirty="0"/>
              <a:t> van het </a:t>
            </a:r>
            <a:r>
              <a:rPr lang="en-US" sz="1600" dirty="0" err="1"/>
              <a:t>functioneren</a:t>
            </a:r>
            <a:r>
              <a:rPr lang="en-US" sz="1600" dirty="0"/>
              <a:t> van de </a:t>
            </a:r>
            <a:r>
              <a:rPr lang="en-US" sz="1600" dirty="0" err="1"/>
              <a:t>patiënt</a:t>
            </a:r>
            <a:endParaRPr lang="en-US" sz="1600" dirty="0"/>
          </a:p>
          <a:p>
            <a:pPr marL="457189" lvl="1" indent="-457189">
              <a:buSzPct val="80000"/>
              <a:buFont typeface="Arial" panose="020B0604020202020204" pitchFamily="34" charset="0"/>
              <a:buChar char="•"/>
              <a:defRPr/>
            </a:pPr>
            <a:endParaRPr lang="en-US" sz="1867" dirty="0"/>
          </a:p>
          <a:p>
            <a:pPr marL="457189" lvl="1" indent="-457189">
              <a:buSzPct val="80000"/>
              <a:buFont typeface="Arial" panose="020B0604020202020204" pitchFamily="34" charset="0"/>
              <a:buChar char="•"/>
              <a:defRPr/>
            </a:pPr>
            <a:r>
              <a:rPr lang="en-US" sz="1867" dirty="0"/>
              <a:t>Pro-</a:t>
            </a:r>
            <a:r>
              <a:rPr lang="en-US" sz="1867" dirty="0" err="1"/>
              <a:t>actief</a:t>
            </a:r>
            <a:r>
              <a:rPr lang="en-US" sz="1867" dirty="0"/>
              <a:t> </a:t>
            </a:r>
            <a:r>
              <a:rPr lang="en-US" sz="1867" dirty="0" err="1"/>
              <a:t>bespreken</a:t>
            </a:r>
            <a:r>
              <a:rPr lang="en-US" sz="1867" dirty="0"/>
              <a:t> van (</a:t>
            </a:r>
            <a:r>
              <a:rPr lang="en-US" sz="1867" dirty="0" err="1"/>
              <a:t>verandering</a:t>
            </a:r>
            <a:r>
              <a:rPr lang="en-US" sz="1867" dirty="0"/>
              <a:t> in) </a:t>
            </a:r>
            <a:r>
              <a:rPr lang="en-US" sz="1867" dirty="0" err="1"/>
              <a:t>HRQoL</a:t>
            </a:r>
            <a:r>
              <a:rPr lang="en-US" sz="1867" dirty="0"/>
              <a:t> </a:t>
            </a:r>
            <a:r>
              <a:rPr lang="en-US" sz="1867" dirty="0" err="1"/>
              <a:t>leidt</a:t>
            </a:r>
            <a:r>
              <a:rPr lang="en-US" sz="1867" dirty="0"/>
              <a:t> tot </a:t>
            </a:r>
            <a:r>
              <a:rPr lang="en-US" sz="1867" dirty="0" err="1"/>
              <a:t>verbetering</a:t>
            </a:r>
            <a:r>
              <a:rPr lang="en-US" sz="1867" dirty="0"/>
              <a:t> van </a:t>
            </a:r>
            <a:r>
              <a:rPr lang="en-US" sz="1867" dirty="0" err="1"/>
              <a:t>functioneren</a:t>
            </a:r>
            <a:r>
              <a:rPr lang="en-US" sz="1867" dirty="0"/>
              <a:t>, en </a:t>
            </a:r>
            <a:r>
              <a:rPr lang="en-US" sz="1867" dirty="0" err="1"/>
              <a:t>zelfs</a:t>
            </a:r>
            <a:r>
              <a:rPr lang="en-US" sz="1867" dirty="0"/>
              <a:t> </a:t>
            </a:r>
            <a:r>
              <a:rPr lang="en-US" sz="1867" dirty="0" err="1"/>
              <a:t>een</a:t>
            </a:r>
            <a:r>
              <a:rPr lang="en-US" sz="1867" dirty="0"/>
              <a:t> </a:t>
            </a:r>
            <a:r>
              <a:rPr lang="en-US" sz="1867" dirty="0" err="1"/>
              <a:t>langere</a:t>
            </a:r>
            <a:r>
              <a:rPr lang="en-US" sz="1867" dirty="0"/>
              <a:t> </a:t>
            </a:r>
            <a:r>
              <a:rPr lang="en-US" sz="1867" dirty="0" err="1"/>
              <a:t>overleving</a:t>
            </a:r>
            <a:endParaRPr lang="en-US" sz="1867" dirty="0"/>
          </a:p>
          <a:p>
            <a:pPr marL="457189" lvl="1" indent="-457189">
              <a:buSzPct val="80000"/>
              <a:buFont typeface="Arial" panose="020B0604020202020204" pitchFamily="34" charset="0"/>
              <a:buChar char="•"/>
              <a:defRPr/>
            </a:pPr>
            <a:endParaRPr lang="en-US" sz="1867" dirty="0"/>
          </a:p>
          <a:p>
            <a:pPr marL="457189" lvl="1" indent="-457189">
              <a:buSzPct val="80000"/>
              <a:buFont typeface="Arial" panose="020B0604020202020204" pitchFamily="34" charset="0"/>
              <a:buChar char="•"/>
              <a:defRPr/>
            </a:pPr>
            <a:endParaRPr lang="en-US" sz="1867" dirty="0"/>
          </a:p>
          <a:p>
            <a:pPr marL="815954" lvl="2" indent="-457189">
              <a:defRPr/>
            </a:pPr>
            <a:endParaRPr lang="en-US" sz="2200" dirty="0"/>
          </a:p>
        </p:txBody>
      </p:sp>
      <p:sp>
        <p:nvSpPr>
          <p:cNvPr id="8" name="Tekstvak 9">
            <a:extLst>
              <a:ext uri="{FF2B5EF4-FFF2-40B4-BE49-F238E27FC236}">
                <a16:creationId xmlns:a16="http://schemas.microsoft.com/office/drawing/2014/main" id="{F49E82D0-6E1C-753E-B87C-E877FE5D2B8B}"/>
              </a:ext>
            </a:extLst>
          </p:cNvPr>
          <p:cNvSpPr txBox="1">
            <a:spLocks noChangeArrowheads="1"/>
          </p:cNvSpPr>
          <p:nvPr/>
        </p:nvSpPr>
        <p:spPr bwMode="auto">
          <a:xfrm>
            <a:off x="1454913" y="6571248"/>
            <a:ext cx="6512220" cy="246221"/>
          </a:xfrm>
          <a:prstGeom prst="rect">
            <a:avLst/>
          </a:prstGeom>
          <a:noFill/>
          <a:ln>
            <a:noFill/>
          </a:ln>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altLang="en-US" sz="1000" i="1" dirty="0" err="1">
                <a:latin typeface="+mn-lt"/>
                <a:ea typeface="ＭＳ Ｐゴシック" panose="020B0600070205080204" pitchFamily="34" charset="-128"/>
              </a:rPr>
              <a:t>Detmar</a:t>
            </a:r>
            <a:r>
              <a:rPr lang="en-US" altLang="en-US" sz="1000" i="1" dirty="0">
                <a:latin typeface="+mn-lt"/>
                <a:ea typeface="ＭＳ Ｐゴシック" panose="020B0600070205080204" pitchFamily="34" charset="-128"/>
              </a:rPr>
              <a:t> et al. JAMA 2002; Velikova et al. JCO 2004; Velikova et al. EJC 2010; </a:t>
            </a:r>
            <a:r>
              <a:rPr lang="en-US" altLang="en-US" sz="1000" i="1" dirty="0" err="1">
                <a:latin typeface="+mn-lt"/>
                <a:ea typeface="ＭＳ Ｐゴシック" panose="020B0600070205080204" pitchFamily="34" charset="-128"/>
              </a:rPr>
              <a:t>Basch</a:t>
            </a:r>
            <a:r>
              <a:rPr lang="en-US" altLang="en-US" sz="1000" i="1" dirty="0">
                <a:latin typeface="+mn-lt"/>
                <a:ea typeface="ＭＳ Ｐゴシック" panose="020B0600070205080204" pitchFamily="34" charset="-128"/>
              </a:rPr>
              <a:t> et al. JAMA 2017 </a:t>
            </a:r>
          </a:p>
        </p:txBody>
      </p:sp>
      <p:sp>
        <p:nvSpPr>
          <p:cNvPr id="2" name="Rectangle 2">
            <a:extLst>
              <a:ext uri="{FF2B5EF4-FFF2-40B4-BE49-F238E27FC236}">
                <a16:creationId xmlns:a16="http://schemas.microsoft.com/office/drawing/2014/main" id="{ADB80352-7E87-92C2-22D9-4241E5A37B44}"/>
              </a:ext>
            </a:extLst>
          </p:cNvPr>
          <p:cNvSpPr txBox="1">
            <a:spLocks noChangeArrowheads="1"/>
          </p:cNvSpPr>
          <p:nvPr/>
        </p:nvSpPr>
        <p:spPr bwMode="auto">
          <a:xfrm>
            <a:off x="202863" y="107156"/>
            <a:ext cx="9940203" cy="730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nchor="b"/>
          <a:lstStyle>
            <a:lvl1pPr algn="l" rtl="0" eaLnBrk="1" fontAlgn="base" hangingPunct="1">
              <a:lnSpc>
                <a:spcPct val="96000"/>
              </a:lnSpc>
              <a:spcBef>
                <a:spcPct val="0"/>
              </a:spcBef>
              <a:spcAft>
                <a:spcPct val="0"/>
              </a:spcAft>
              <a:defRPr sz="2400" b="1" i="0">
                <a:solidFill>
                  <a:schemeClr val="tx1"/>
                </a:solidFill>
                <a:latin typeface="+mj-lt"/>
                <a:ea typeface="+mj-ea"/>
                <a:cs typeface="+mj-cs"/>
              </a:defRPr>
            </a:lvl1pPr>
            <a:lvl2pPr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2pPr>
            <a:lvl3pPr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3pPr>
            <a:lvl4pPr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4pPr>
            <a:lvl5pPr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5pPr>
            <a:lvl6pPr marL="457200"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6pPr>
            <a:lvl7pPr marL="914400"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7pPr>
            <a:lvl8pPr marL="1371600"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8pPr>
            <a:lvl9pPr marL="1828800"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9pPr>
          </a:lstStyle>
          <a:p>
            <a:pPr>
              <a:defRPr/>
            </a:pPr>
            <a:r>
              <a:rPr lang="nl-NL" sz="3200" dirty="0"/>
              <a:t>PRO gebruik in de klinische praktijk: de spreekkamer</a:t>
            </a:r>
          </a:p>
        </p:txBody>
      </p:sp>
      <p:pic>
        <p:nvPicPr>
          <p:cNvPr id="3" name="Picture 2">
            <a:extLst>
              <a:ext uri="{FF2B5EF4-FFF2-40B4-BE49-F238E27FC236}">
                <a16:creationId xmlns:a16="http://schemas.microsoft.com/office/drawing/2014/main" id="{B030EB29-0900-E60C-8701-8D24243E98F6}"/>
              </a:ext>
            </a:extLst>
          </p:cNvPr>
          <p:cNvPicPr>
            <a:picLocks noChangeAspect="1"/>
          </p:cNvPicPr>
          <p:nvPr/>
        </p:nvPicPr>
        <p:blipFill>
          <a:blip r:embed="rId5"/>
          <a:stretch>
            <a:fillRect/>
          </a:stretch>
        </p:blipFill>
        <p:spPr>
          <a:xfrm>
            <a:off x="8447776" y="2741086"/>
            <a:ext cx="1625938" cy="1633007"/>
          </a:xfrm>
          <a:prstGeom prst="rect">
            <a:avLst/>
          </a:prstGeom>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8" name="2025_template publieksdag_02.jpg" descr="2025_template publieksdag_02.jpg"/>
          <p:cNvPicPr>
            <a:picLocks noChangeAspect="1"/>
          </p:cNvPicPr>
          <p:nvPr/>
        </p:nvPicPr>
        <p:blipFill>
          <a:blip r:embed="rId2"/>
          <a:stretch>
            <a:fillRect/>
          </a:stretch>
        </p:blipFill>
        <p:spPr>
          <a:xfrm>
            <a:off x="59267" y="110067"/>
            <a:ext cx="12192000" cy="6858000"/>
          </a:xfrm>
          <a:prstGeom prst="rect">
            <a:avLst/>
          </a:prstGeom>
          <a:ln w="12700">
            <a:miter lim="400000"/>
          </a:ln>
        </p:spPr>
      </p:pic>
      <p:sp>
        <p:nvSpPr>
          <p:cNvPr id="299" name="Wijzig tekst: klik 2x"/>
          <p:cNvSpPr txBox="1">
            <a:spLocks noGrp="1"/>
          </p:cNvSpPr>
          <p:nvPr>
            <p:ph type="body" idx="4294967295"/>
          </p:nvPr>
        </p:nvSpPr>
        <p:spPr>
          <a:xfrm>
            <a:off x="381000" y="1385628"/>
            <a:ext cx="11430000" cy="4744585"/>
          </a:xfrm>
          <a:prstGeom prst="rect">
            <a:avLst/>
          </a:prstGeom>
        </p:spPr>
        <p:txBody>
          <a:bodyPr lIns="0" tIns="0" rIns="0" bIns="0"/>
          <a:lstStyle/>
          <a:p>
            <a:pPr marL="495300" lvl="1" indent="0">
              <a:lnSpc>
                <a:spcPct val="100000"/>
              </a:lnSpc>
              <a:spcBef>
                <a:spcPts val="1300"/>
              </a:spcBef>
              <a:buClr>
                <a:srgbClr val="006DB2"/>
              </a:buClr>
              <a:buNone/>
              <a:defRPr sz="2500">
                <a:solidFill>
                  <a:srgbClr val="752120"/>
                </a:solidFill>
                <a:latin typeface="Montserrat ExtraLight"/>
                <a:ea typeface="Montserrat ExtraLight"/>
                <a:cs typeface="Montserrat ExtraLight"/>
                <a:sym typeface="Montserrat ExtraLight"/>
              </a:defRPr>
            </a:pPr>
            <a:r>
              <a:rPr lang="en-US" dirty="0" err="1"/>
              <a:t>Palliatieve</a:t>
            </a:r>
            <a:r>
              <a:rPr lang="en-US" dirty="0"/>
              <a:t> </a:t>
            </a:r>
            <a:r>
              <a:rPr lang="en-US" dirty="0" err="1"/>
              <a:t>zorg</a:t>
            </a:r>
            <a:r>
              <a:rPr lang="en-US" dirty="0"/>
              <a:t> en End of Life </a:t>
            </a:r>
            <a:r>
              <a:rPr lang="en-US" dirty="0" err="1"/>
              <a:t>zorg</a:t>
            </a:r>
            <a:endParaRPr lang="en-US" dirty="0"/>
          </a:p>
        </p:txBody>
      </p:sp>
      <p:sp>
        <p:nvSpPr>
          <p:cNvPr id="300" name="Wijzig tekst: klik 2x"/>
          <p:cNvSpPr txBox="1">
            <a:spLocks noGrp="1"/>
          </p:cNvSpPr>
          <p:nvPr>
            <p:ph type="title" idx="4294967295"/>
          </p:nvPr>
        </p:nvSpPr>
        <p:spPr>
          <a:xfrm>
            <a:off x="381000" y="0"/>
            <a:ext cx="10668000" cy="1131888"/>
          </a:xfrm>
          <a:prstGeom prst="rect">
            <a:avLst/>
          </a:prstGeom>
        </p:spPr>
        <p:txBody>
          <a:bodyPr lIns="0" tIns="0" rIns="0" bIns="0"/>
          <a:lstStyle/>
          <a:p>
            <a:pPr>
              <a:lnSpc>
                <a:spcPct val="100000"/>
              </a:lnSpc>
              <a:defRPr sz="3000">
                <a:solidFill>
                  <a:srgbClr val="FFFFFF"/>
                </a:solidFill>
                <a:latin typeface="Montserrat SemiBold"/>
                <a:ea typeface="Montserrat SemiBold"/>
                <a:cs typeface="Montserrat SemiBold"/>
                <a:sym typeface="Montserrat SemiBold"/>
              </a:defRPr>
            </a:pPr>
            <a:r>
              <a:rPr lang="en-US" dirty="0" err="1"/>
              <a:t>Kwaliteit</a:t>
            </a:r>
            <a:r>
              <a:rPr lang="en-US" dirty="0"/>
              <a:t> van </a:t>
            </a:r>
            <a:r>
              <a:rPr lang="en-US" dirty="0" err="1"/>
              <a:t>leven</a:t>
            </a:r>
            <a:r>
              <a:rPr lang="en-US" dirty="0"/>
              <a:t> in de </a:t>
            </a:r>
            <a:r>
              <a:rPr lang="en-US" dirty="0" err="1"/>
              <a:t>neuro-oncologie</a:t>
            </a:r>
            <a:endParaRPr dirty="0"/>
          </a:p>
        </p:txBody>
      </p:sp>
      <p:grpSp>
        <p:nvGrpSpPr>
          <p:cNvPr id="2" name="Group 1">
            <a:extLst>
              <a:ext uri="{FF2B5EF4-FFF2-40B4-BE49-F238E27FC236}">
                <a16:creationId xmlns:a16="http://schemas.microsoft.com/office/drawing/2014/main" id="{5C648E5E-3F81-B4E7-9A1C-6605AE08F303}"/>
              </a:ext>
            </a:extLst>
          </p:cNvPr>
          <p:cNvGrpSpPr/>
          <p:nvPr/>
        </p:nvGrpSpPr>
        <p:grpSpPr>
          <a:xfrm>
            <a:off x="1317413" y="2278441"/>
            <a:ext cx="8056563" cy="3266319"/>
            <a:chOff x="823119" y="1597672"/>
            <a:chExt cx="6042422" cy="2449739"/>
          </a:xfrm>
        </p:grpSpPr>
        <p:pic>
          <p:nvPicPr>
            <p:cNvPr id="3" name="Picture 2">
              <a:extLst>
                <a:ext uri="{FF2B5EF4-FFF2-40B4-BE49-F238E27FC236}">
                  <a16:creationId xmlns:a16="http://schemas.microsoft.com/office/drawing/2014/main" id="{81906691-3F0D-71B8-3561-B6ED96ADCB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343"/>
            <a:stretch>
              <a:fillRect/>
            </a:stretch>
          </p:blipFill>
          <p:spPr bwMode="auto">
            <a:xfrm>
              <a:off x="823119" y="2140030"/>
              <a:ext cx="6042422" cy="1907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a:extLst>
                <a:ext uri="{FF2B5EF4-FFF2-40B4-BE49-F238E27FC236}">
                  <a16:creationId xmlns:a16="http://schemas.microsoft.com/office/drawing/2014/main" id="{3F87CCD7-CEEB-5F5C-42C4-9A7DADB36ADF}"/>
                </a:ext>
              </a:extLst>
            </p:cNvPr>
            <p:cNvCxnSpPr>
              <a:cxnSpLocks/>
            </p:cNvCxnSpPr>
            <p:nvPr/>
          </p:nvCxnSpPr>
          <p:spPr bwMode="auto">
            <a:xfrm>
              <a:off x="1079500" y="1973580"/>
              <a:ext cx="3401060" cy="0"/>
            </a:xfrm>
            <a:prstGeom prst="line">
              <a:avLst/>
            </a:prstGeom>
            <a:ln w="28575">
              <a:headEnd type="none" w="med" len="med"/>
              <a:tailEnd type="arrow" w="med" len="med"/>
            </a:ln>
          </p:spPr>
          <p:style>
            <a:lnRef idx="1">
              <a:schemeClr val="accent4"/>
            </a:lnRef>
            <a:fillRef idx="0">
              <a:schemeClr val="accent4"/>
            </a:fillRef>
            <a:effectRef idx="0">
              <a:schemeClr val="accent4"/>
            </a:effectRef>
            <a:fontRef idx="minor">
              <a:schemeClr val="tx1"/>
            </a:fontRef>
          </p:style>
        </p:cxnSp>
        <p:sp>
          <p:nvSpPr>
            <p:cNvPr id="5" name="TextBox 4">
              <a:extLst>
                <a:ext uri="{FF2B5EF4-FFF2-40B4-BE49-F238E27FC236}">
                  <a16:creationId xmlns:a16="http://schemas.microsoft.com/office/drawing/2014/main" id="{02556F2A-449E-060F-BF3D-0E1F9F12CF33}"/>
                </a:ext>
              </a:extLst>
            </p:cNvPr>
            <p:cNvSpPr txBox="1"/>
            <p:nvPr/>
          </p:nvSpPr>
          <p:spPr>
            <a:xfrm>
              <a:off x="988060" y="1597672"/>
              <a:ext cx="2997200" cy="284742"/>
            </a:xfrm>
            <a:prstGeom prst="rect">
              <a:avLst/>
            </a:prstGeom>
            <a:noFill/>
          </p:spPr>
          <p:txBody>
            <a:bodyPr wrap="square" rtlCol="0">
              <a:spAutoFit/>
            </a:bodyPr>
            <a:lstStyle/>
            <a:p>
              <a:r>
                <a:rPr lang="en-US" sz="1867" b="1" dirty="0">
                  <a:solidFill>
                    <a:schemeClr val="tx1"/>
                  </a:solidFill>
                </a:rPr>
                <a:t>Pro-</a:t>
              </a:r>
              <a:r>
                <a:rPr lang="en-US" sz="1867" b="1" dirty="0" err="1">
                  <a:solidFill>
                    <a:schemeClr val="tx1"/>
                  </a:solidFill>
                </a:rPr>
                <a:t>actieve</a:t>
              </a:r>
              <a:r>
                <a:rPr lang="en-US" sz="1867" b="1" dirty="0">
                  <a:solidFill>
                    <a:schemeClr val="tx1"/>
                  </a:solidFill>
                </a:rPr>
                <a:t> </a:t>
              </a:r>
              <a:r>
                <a:rPr lang="en-US" sz="1867" b="1" dirty="0" err="1">
                  <a:solidFill>
                    <a:schemeClr val="tx1"/>
                  </a:solidFill>
                </a:rPr>
                <a:t>Zorgplanning</a:t>
              </a:r>
              <a:endParaRPr lang="nl-NL" sz="1867" b="1" dirty="0">
                <a:solidFill>
                  <a:schemeClr val="tx1"/>
                </a:solidFill>
              </a:endParaRPr>
            </a:p>
          </p:txBody>
        </p:sp>
      </p:grpSp>
    </p:spTree>
    <p:extLst>
      <p:ext uri="{BB962C8B-B14F-4D97-AF65-F5344CB8AC3E}">
        <p14:creationId xmlns:p14="http://schemas.microsoft.com/office/powerpoint/2010/main" val="149448330"/>
      </p:ext>
    </p:extLst>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5651" y="1354667"/>
            <a:ext cx="8939428" cy="4980517"/>
          </a:xfrm>
        </p:spPr>
        <p:txBody>
          <a:bodyPr/>
          <a:lstStyle/>
          <a:p>
            <a:pPr marL="457189" indent="-457189">
              <a:buFont typeface="Arial" panose="020B0604020202020204" pitchFamily="34" charset="0"/>
              <a:buChar char="•"/>
            </a:pPr>
            <a:endParaRPr lang="en-US" dirty="0">
              <a:solidFill>
                <a:srgbClr val="000000"/>
              </a:solidFill>
              <a:latin typeface="Calibri" panose="020F0502020204030204" pitchFamily="34" charset="0"/>
              <a:ea typeface="Calibri" panose="020F0502020204030204" pitchFamily="34" charset="0"/>
            </a:endParaRPr>
          </a:p>
          <a:p>
            <a:pPr marL="457189" indent="-457189">
              <a:buFont typeface="Arial" panose="020B0604020202020204" pitchFamily="34" charset="0"/>
              <a:buChar char="•"/>
            </a:pPr>
            <a:endParaRPr lang="en-US" dirty="0">
              <a:solidFill>
                <a:srgbClr val="000000"/>
              </a:solidFill>
              <a:latin typeface="Calibri" panose="020F0502020204030204" pitchFamily="34" charset="0"/>
              <a:ea typeface="Calibri" panose="020F0502020204030204" pitchFamily="34" charset="0"/>
            </a:endParaRPr>
          </a:p>
          <a:p>
            <a:pPr marL="457189" indent="-457189">
              <a:buFont typeface="Arial" panose="020B0604020202020204" pitchFamily="34" charset="0"/>
              <a:buChar char="•"/>
            </a:pPr>
            <a:endParaRPr lang="en-US" dirty="0">
              <a:solidFill>
                <a:srgbClr val="000000"/>
              </a:solidFill>
              <a:latin typeface="Calibri" panose="020F0502020204030204" pitchFamily="34" charset="0"/>
              <a:ea typeface="Calibri" panose="020F0502020204030204" pitchFamily="34" charset="0"/>
            </a:endParaRPr>
          </a:p>
          <a:p>
            <a:pPr marL="457189" indent="-457189">
              <a:buFont typeface="Arial" panose="020B0604020202020204" pitchFamily="34" charset="0"/>
              <a:buChar char="•"/>
            </a:pPr>
            <a:endParaRPr lang="en-US" dirty="0">
              <a:solidFill>
                <a:srgbClr val="000000"/>
              </a:solidFill>
              <a:latin typeface="Calibri" panose="020F0502020204030204" pitchFamily="34" charset="0"/>
              <a:ea typeface="Calibri" panose="020F0502020204030204" pitchFamily="34" charset="0"/>
            </a:endParaRPr>
          </a:p>
          <a:p>
            <a:pPr marL="457189" indent="-457189">
              <a:buFont typeface="Arial" panose="020B0604020202020204" pitchFamily="34" charset="0"/>
              <a:buChar char="•"/>
            </a:pPr>
            <a:endParaRPr lang="en-US" dirty="0">
              <a:solidFill>
                <a:srgbClr val="000000"/>
              </a:solidFill>
              <a:latin typeface="Calibri" panose="020F0502020204030204" pitchFamily="34" charset="0"/>
              <a:ea typeface="Calibri" panose="020F0502020204030204" pitchFamily="34" charset="0"/>
            </a:endParaRPr>
          </a:p>
          <a:p>
            <a:pPr marL="457189" indent="-457189">
              <a:buFont typeface="Arial" panose="020B0604020202020204" pitchFamily="34" charset="0"/>
              <a:buChar char="•"/>
            </a:pPr>
            <a:endParaRPr lang="en-US" dirty="0">
              <a:solidFill>
                <a:srgbClr val="000000"/>
              </a:solidFill>
              <a:latin typeface="Calibri" panose="020F0502020204030204" pitchFamily="34" charset="0"/>
              <a:ea typeface="Calibri" panose="020F0502020204030204" pitchFamily="34" charset="0"/>
            </a:endParaRPr>
          </a:p>
          <a:p>
            <a:r>
              <a:rPr lang="en-US" sz="2000" dirty="0">
                <a:latin typeface="Calibri" panose="020F0502020204030204" pitchFamily="34" charset="0"/>
                <a:ea typeface="Calibri" panose="020F0502020204030204" pitchFamily="34" charset="0"/>
                <a:sym typeface="Wingdings" panose="05000000000000000000" pitchFamily="2" charset="2"/>
              </a:rPr>
              <a:t>Het pro-</a:t>
            </a:r>
            <a:r>
              <a:rPr lang="en-US" sz="2000" dirty="0" err="1">
                <a:latin typeface="Calibri" panose="020F0502020204030204" pitchFamily="34" charset="0"/>
                <a:ea typeface="Calibri" panose="020F0502020204030204" pitchFamily="34" charset="0"/>
                <a:sym typeface="Wingdings" panose="05000000000000000000" pitchFamily="2" charset="2"/>
              </a:rPr>
              <a:t>actief</a:t>
            </a:r>
            <a:r>
              <a:rPr lang="en-US" sz="2000" dirty="0">
                <a:latin typeface="Calibri" panose="020F0502020204030204" pitchFamily="34" charset="0"/>
                <a:ea typeface="Calibri" panose="020F0502020204030204" pitchFamily="34" charset="0"/>
                <a:sym typeface="Wingdings" panose="05000000000000000000" pitchFamily="2" charset="2"/>
              </a:rPr>
              <a:t> en </a:t>
            </a:r>
            <a:r>
              <a:rPr lang="en-US" sz="2000" dirty="0" err="1">
                <a:latin typeface="Calibri" panose="020F0502020204030204" pitchFamily="34" charset="0"/>
                <a:ea typeface="Calibri" panose="020F0502020204030204" pitchFamily="34" charset="0"/>
                <a:sym typeface="Wingdings" panose="05000000000000000000" pitchFamily="2" charset="2"/>
              </a:rPr>
              <a:t>tijdig</a:t>
            </a:r>
            <a:r>
              <a:rPr lang="en-US" sz="2000" dirty="0">
                <a:latin typeface="Calibri" panose="020F0502020204030204" pitchFamily="34" charset="0"/>
                <a:ea typeface="Calibri" panose="020F0502020204030204" pitchFamily="34" charset="0"/>
                <a:sym typeface="Wingdings" panose="05000000000000000000" pitchFamily="2" charset="2"/>
              </a:rPr>
              <a:t> </a:t>
            </a:r>
            <a:r>
              <a:rPr lang="en-US" sz="2000" dirty="0" err="1">
                <a:latin typeface="Calibri" panose="020F0502020204030204" pitchFamily="34" charset="0"/>
                <a:ea typeface="Calibri" panose="020F0502020204030204" pitchFamily="34" charset="0"/>
                <a:sym typeface="Wingdings" panose="05000000000000000000" pitchFamily="2" charset="2"/>
              </a:rPr>
              <a:t>bespreken</a:t>
            </a:r>
            <a:r>
              <a:rPr lang="en-US" sz="2000" dirty="0">
                <a:latin typeface="Calibri" panose="020F0502020204030204" pitchFamily="34" charset="0"/>
                <a:ea typeface="Calibri" panose="020F0502020204030204" pitchFamily="34" charset="0"/>
                <a:sym typeface="Wingdings" panose="05000000000000000000" pitchFamily="2" charset="2"/>
              </a:rPr>
              <a:t> </a:t>
            </a:r>
            <a:r>
              <a:rPr lang="en-US" sz="2000" dirty="0" err="1">
                <a:latin typeface="Calibri" panose="020F0502020204030204" pitchFamily="34" charset="0"/>
                <a:ea typeface="Calibri" panose="020F0502020204030204" pitchFamily="34" charset="0"/>
                <a:sym typeface="Wingdings" panose="05000000000000000000" pitchFamily="2" charset="2"/>
              </a:rPr>
              <a:t>welke</a:t>
            </a:r>
            <a:r>
              <a:rPr lang="en-US" sz="2000" dirty="0">
                <a:latin typeface="Calibri" panose="020F0502020204030204" pitchFamily="34" charset="0"/>
                <a:ea typeface="Calibri" panose="020F0502020204030204" pitchFamily="34" charset="0"/>
                <a:sym typeface="Wingdings" panose="05000000000000000000" pitchFamily="2" charset="2"/>
              </a:rPr>
              <a:t> </a:t>
            </a:r>
            <a:r>
              <a:rPr lang="en-US" sz="2000" dirty="0" err="1">
                <a:latin typeface="Calibri" panose="020F0502020204030204" pitchFamily="34" charset="0"/>
                <a:ea typeface="Calibri" panose="020F0502020204030204" pitchFamily="34" charset="0"/>
                <a:sym typeface="Wingdings" panose="05000000000000000000" pitchFamily="2" charset="2"/>
              </a:rPr>
              <a:t>zorg</a:t>
            </a:r>
            <a:r>
              <a:rPr lang="en-US" sz="2000" dirty="0">
                <a:latin typeface="Calibri" panose="020F0502020204030204" pitchFamily="34" charset="0"/>
                <a:ea typeface="Calibri" panose="020F0502020204030204" pitchFamily="34" charset="0"/>
                <a:sym typeface="Wingdings" panose="05000000000000000000" pitchFamily="2" charset="2"/>
              </a:rPr>
              <a:t> de patient </a:t>
            </a:r>
            <a:r>
              <a:rPr lang="en-US" sz="2000" dirty="0" err="1">
                <a:latin typeface="Calibri" panose="020F0502020204030204" pitchFamily="34" charset="0"/>
                <a:ea typeface="Calibri" panose="020F0502020204030204" pitchFamily="34" charset="0"/>
                <a:sym typeface="Wingdings" panose="05000000000000000000" pitchFamily="2" charset="2"/>
              </a:rPr>
              <a:t>gedurende</a:t>
            </a:r>
            <a:r>
              <a:rPr lang="en-US" sz="2000" dirty="0">
                <a:latin typeface="Calibri" panose="020F0502020204030204" pitchFamily="34" charset="0"/>
                <a:ea typeface="Calibri" panose="020F0502020204030204" pitchFamily="34" charset="0"/>
                <a:sym typeface="Wingdings" panose="05000000000000000000" pitchFamily="2" charset="2"/>
              </a:rPr>
              <a:t> de </a:t>
            </a:r>
            <a:r>
              <a:rPr lang="en-US" sz="2000" dirty="0" err="1">
                <a:latin typeface="Calibri" panose="020F0502020204030204" pitchFamily="34" charset="0"/>
                <a:ea typeface="Calibri" panose="020F0502020204030204" pitchFamily="34" charset="0"/>
                <a:sym typeface="Wingdings" panose="05000000000000000000" pitchFamily="2" charset="2"/>
              </a:rPr>
              <a:t>ziekteperiode</a:t>
            </a:r>
            <a:r>
              <a:rPr lang="en-US" sz="2000" dirty="0">
                <a:latin typeface="Calibri" panose="020F0502020204030204" pitchFamily="34" charset="0"/>
                <a:ea typeface="Calibri" panose="020F0502020204030204" pitchFamily="34" charset="0"/>
                <a:sym typeface="Wingdings" panose="05000000000000000000" pitchFamily="2" charset="2"/>
              </a:rPr>
              <a:t> </a:t>
            </a:r>
            <a:r>
              <a:rPr lang="en-US" sz="2000" dirty="0" err="1">
                <a:latin typeface="Calibri" panose="020F0502020204030204" pitchFamily="34" charset="0"/>
                <a:ea typeface="Calibri" panose="020F0502020204030204" pitchFamily="34" charset="0"/>
                <a:sym typeface="Wingdings" panose="05000000000000000000" pitchFamily="2" charset="2"/>
              </a:rPr>
              <a:t>krijgt</a:t>
            </a:r>
            <a:r>
              <a:rPr lang="en-US" sz="2000" dirty="0">
                <a:latin typeface="Calibri" panose="020F0502020204030204" pitchFamily="34" charset="0"/>
                <a:ea typeface="Calibri" panose="020F0502020204030204" pitchFamily="34" charset="0"/>
                <a:sym typeface="Wingdings" panose="05000000000000000000" pitchFamily="2" charset="2"/>
              </a:rPr>
              <a:t> op </a:t>
            </a:r>
            <a:r>
              <a:rPr lang="en-US" sz="2000" dirty="0" err="1">
                <a:latin typeface="Calibri" panose="020F0502020204030204" pitchFamily="34" charset="0"/>
                <a:ea typeface="Calibri" panose="020F0502020204030204" pitchFamily="34" charset="0"/>
                <a:sym typeface="Wingdings" panose="05000000000000000000" pitchFamily="2" charset="2"/>
              </a:rPr>
              <a:t>grond</a:t>
            </a:r>
            <a:r>
              <a:rPr lang="en-US" sz="2000" dirty="0">
                <a:latin typeface="Calibri" panose="020F0502020204030204" pitchFamily="34" charset="0"/>
                <a:ea typeface="Calibri" panose="020F0502020204030204" pitchFamily="34" charset="0"/>
                <a:sym typeface="Wingdings" panose="05000000000000000000" pitchFamily="2" charset="2"/>
              </a:rPr>
              <a:t> van </a:t>
            </a:r>
            <a:r>
              <a:rPr lang="en-US" sz="2000" dirty="0" err="1">
                <a:latin typeface="Calibri" panose="020F0502020204030204" pitchFamily="34" charset="0"/>
                <a:ea typeface="Calibri" panose="020F0502020204030204" pitchFamily="34" charset="0"/>
                <a:sym typeface="Wingdings" panose="05000000000000000000" pitchFamily="2" charset="2"/>
              </a:rPr>
              <a:t>wensen</a:t>
            </a:r>
            <a:r>
              <a:rPr lang="en-US" sz="2000" dirty="0">
                <a:latin typeface="Calibri" panose="020F0502020204030204" pitchFamily="34" charset="0"/>
                <a:ea typeface="Calibri" panose="020F0502020204030204" pitchFamily="34" charset="0"/>
                <a:sym typeface="Wingdings" panose="05000000000000000000" pitchFamily="2" charset="2"/>
              </a:rPr>
              <a:t>, </a:t>
            </a:r>
            <a:r>
              <a:rPr lang="en-US" sz="2000" dirty="0" err="1">
                <a:latin typeface="Calibri" panose="020F0502020204030204" pitchFamily="34" charset="0"/>
                <a:ea typeface="Calibri" panose="020F0502020204030204" pitchFamily="34" charset="0"/>
                <a:sym typeface="Wingdings" panose="05000000000000000000" pitchFamily="2" charset="2"/>
              </a:rPr>
              <a:t>verwachtingen</a:t>
            </a:r>
            <a:r>
              <a:rPr lang="en-US" sz="2000" dirty="0">
                <a:latin typeface="Calibri" panose="020F0502020204030204" pitchFamily="34" charset="0"/>
                <a:ea typeface="Calibri" panose="020F0502020204030204" pitchFamily="34" charset="0"/>
                <a:sym typeface="Wingdings" panose="05000000000000000000" pitchFamily="2" charset="2"/>
              </a:rPr>
              <a:t> en </a:t>
            </a:r>
            <a:r>
              <a:rPr lang="en-US" sz="2000" dirty="0" err="1">
                <a:latin typeface="Calibri" panose="020F0502020204030204" pitchFamily="34" charset="0"/>
                <a:ea typeface="Calibri" panose="020F0502020204030204" pitchFamily="34" charset="0"/>
                <a:sym typeface="Wingdings" panose="05000000000000000000" pitchFamily="2" charset="2"/>
              </a:rPr>
              <a:t>doelen</a:t>
            </a:r>
            <a:endParaRPr lang="en-US" sz="2000" dirty="0">
              <a:latin typeface="Calibri" panose="020F0502020204030204" pitchFamily="34" charset="0"/>
              <a:ea typeface="Calibri" panose="020F0502020204030204" pitchFamily="34" charset="0"/>
              <a:sym typeface="Wingdings" panose="05000000000000000000" pitchFamily="2" charset="2"/>
            </a:endParaRPr>
          </a:p>
          <a:p>
            <a:r>
              <a:rPr lang="en-US" sz="2000" dirty="0" err="1">
                <a:latin typeface="Calibri" panose="020F0502020204030204" pitchFamily="34" charset="0"/>
                <a:ea typeface="Calibri" panose="020F0502020204030204" pitchFamily="34" charset="0"/>
              </a:rPr>
              <a:t>Tijdig</a:t>
            </a:r>
            <a:r>
              <a:rPr lang="en-US" sz="2000" dirty="0">
                <a:latin typeface="Calibri" panose="020F0502020204030204" pitchFamily="34" charset="0"/>
                <a:ea typeface="Calibri" panose="020F0502020204030204" pitchFamily="34" charset="0"/>
              </a:rPr>
              <a:t> </a:t>
            </a:r>
            <a:r>
              <a:rPr lang="en-US" sz="2000" dirty="0" err="1">
                <a:latin typeface="Calibri" panose="020F0502020204030204" pitchFamily="34" charset="0"/>
                <a:ea typeface="Calibri" panose="020F0502020204030204" pitchFamily="34" charset="0"/>
              </a:rPr>
              <a:t>bespreken</a:t>
            </a:r>
            <a:r>
              <a:rPr lang="en-US" sz="2000" dirty="0">
                <a:latin typeface="Calibri" panose="020F0502020204030204" pitchFamily="34" charset="0"/>
                <a:ea typeface="Calibri" panose="020F0502020204030204" pitchFamily="34" charset="0"/>
              </a:rPr>
              <a:t>: </a:t>
            </a:r>
            <a:r>
              <a:rPr lang="en-US" sz="2000" dirty="0" err="1">
                <a:latin typeface="Calibri" panose="020F0502020204030204" pitchFamily="34" charset="0"/>
                <a:ea typeface="Calibri" panose="020F0502020204030204" pitchFamily="34" charset="0"/>
              </a:rPr>
              <a:t>actief</a:t>
            </a:r>
            <a:r>
              <a:rPr lang="en-US" sz="2000" dirty="0">
                <a:latin typeface="Calibri" panose="020F0502020204030204" pitchFamily="34" charset="0"/>
                <a:ea typeface="Calibri" panose="020F0502020204030204" pitchFamily="34" charset="0"/>
              </a:rPr>
              <a:t> </a:t>
            </a:r>
            <a:r>
              <a:rPr lang="en-US" sz="2000" dirty="0" err="1">
                <a:latin typeface="Calibri" panose="020F0502020204030204" pitchFamily="34" charset="0"/>
                <a:ea typeface="Calibri" panose="020F0502020204030204" pitchFamily="34" charset="0"/>
              </a:rPr>
              <a:t>meedenken</a:t>
            </a:r>
            <a:r>
              <a:rPr lang="en-US" sz="2000" dirty="0">
                <a:latin typeface="Calibri" panose="020F0502020204030204" pitchFamily="34" charset="0"/>
                <a:ea typeface="Calibri" panose="020F0502020204030204" pitchFamily="34" charset="0"/>
              </a:rPr>
              <a:t> en </a:t>
            </a:r>
            <a:r>
              <a:rPr lang="en-US" sz="2000" dirty="0" err="1">
                <a:latin typeface="Calibri" panose="020F0502020204030204" pitchFamily="34" charset="0"/>
                <a:ea typeface="Calibri" panose="020F0502020204030204" pitchFamily="34" charset="0"/>
              </a:rPr>
              <a:t>beslissen</a:t>
            </a:r>
            <a:r>
              <a:rPr lang="en-US" sz="2000" dirty="0">
                <a:latin typeface="Calibri" panose="020F0502020204030204" pitchFamily="34" charset="0"/>
                <a:ea typeface="Calibri" panose="020F0502020204030204" pitchFamily="34" charset="0"/>
              </a:rPr>
              <a:t>, </a:t>
            </a:r>
            <a:r>
              <a:rPr lang="en-US" sz="2000" dirty="0" err="1">
                <a:latin typeface="Calibri" panose="020F0502020204030204" pitchFamily="34" charset="0"/>
                <a:ea typeface="Calibri" panose="020F0502020204030204" pitchFamily="34" charset="0"/>
              </a:rPr>
              <a:t>autonomie</a:t>
            </a:r>
            <a:r>
              <a:rPr lang="en-US" sz="2000" dirty="0">
                <a:latin typeface="Calibri" panose="020F0502020204030204" pitchFamily="34" charset="0"/>
                <a:ea typeface="Calibri" panose="020F0502020204030204" pitchFamily="34" charset="0"/>
              </a:rPr>
              <a:t> </a:t>
            </a:r>
            <a:r>
              <a:rPr lang="en-US" sz="2000" dirty="0" err="1">
                <a:latin typeface="Calibri" panose="020F0502020204030204" pitchFamily="34" charset="0"/>
                <a:ea typeface="Calibri" panose="020F0502020204030204" pitchFamily="34" charset="0"/>
              </a:rPr>
              <a:t>behouden</a:t>
            </a:r>
            <a:endParaRPr lang="en-US" sz="2000" dirty="0">
              <a:latin typeface="Calibri" panose="020F0502020204030204" pitchFamily="34" charset="0"/>
              <a:ea typeface="Calibri" panose="020F0502020204030204" pitchFamily="34" charset="0"/>
            </a:endParaRPr>
          </a:p>
          <a:p>
            <a:r>
              <a:rPr lang="en-US" sz="2000" dirty="0" err="1">
                <a:latin typeface="Calibri" panose="020F0502020204030204" pitchFamily="34" charset="0"/>
                <a:ea typeface="Calibri" panose="020F0502020204030204" pitchFamily="34" charset="0"/>
              </a:rPr>
              <a:t>Huisarts</a:t>
            </a:r>
            <a:r>
              <a:rPr lang="en-US" sz="2000" dirty="0">
                <a:latin typeface="Calibri" panose="020F0502020204030204" pitchFamily="34" charset="0"/>
                <a:ea typeface="Calibri" panose="020F0502020204030204" pitchFamily="34" charset="0"/>
              </a:rPr>
              <a:t> </a:t>
            </a:r>
            <a:r>
              <a:rPr lang="en-US" sz="2000" dirty="0" err="1">
                <a:latin typeface="Calibri" panose="020F0502020204030204" pitchFamily="34" charset="0"/>
                <a:ea typeface="Calibri" panose="020F0502020204030204" pitchFamily="34" charset="0"/>
              </a:rPr>
              <a:t>inlichten</a:t>
            </a:r>
            <a:r>
              <a:rPr lang="en-US" sz="2000" dirty="0">
                <a:latin typeface="Calibri" panose="020F0502020204030204" pitchFamily="34" charset="0"/>
                <a:ea typeface="Calibri" panose="020F0502020204030204" pitchFamily="34" charset="0"/>
              </a:rPr>
              <a:t> en </a:t>
            </a:r>
            <a:r>
              <a:rPr lang="en-US" sz="2000" dirty="0" err="1">
                <a:latin typeface="Calibri" panose="020F0502020204030204" pitchFamily="34" charset="0"/>
                <a:ea typeface="Calibri" panose="020F0502020204030204" pitchFamily="34" charset="0"/>
              </a:rPr>
              <a:t>betrekken</a:t>
            </a:r>
            <a:r>
              <a:rPr lang="en-US" sz="2000" dirty="0">
                <a:latin typeface="Calibri" panose="020F0502020204030204" pitchFamily="34" charset="0"/>
                <a:ea typeface="Calibri" panose="020F0502020204030204" pitchFamily="34" charset="0"/>
              </a:rPr>
              <a:t>                  </a:t>
            </a:r>
          </a:p>
          <a:p>
            <a:pPr marL="0" indent="0">
              <a:buNone/>
            </a:pPr>
            <a:r>
              <a:rPr lang="en-US" sz="2000" dirty="0">
                <a:latin typeface="Calibri" panose="020F0502020204030204" pitchFamily="34" charset="0"/>
                <a:ea typeface="Calibri" panose="020F0502020204030204" pitchFamily="34" charset="0"/>
              </a:rPr>
              <a:t>               </a:t>
            </a:r>
            <a:endParaRPr lang="en-GB" sz="2000" dirty="0"/>
          </a:p>
          <a:p>
            <a:pPr marL="457189" indent="-457189">
              <a:buFont typeface="Arial" panose="020B0604020202020204" pitchFamily="34" charset="0"/>
              <a:buChar char="•"/>
            </a:pPr>
            <a:endParaRPr lang="en-GB" dirty="0"/>
          </a:p>
          <a:p>
            <a:pPr marL="457189" indent="-457189">
              <a:buFont typeface="Arial" panose="020B0604020202020204" pitchFamily="34" charset="0"/>
              <a:buChar char="•"/>
            </a:pPr>
            <a:endParaRPr lang="en-GB" dirty="0"/>
          </a:p>
          <a:p>
            <a:endParaRPr lang="en-GB" i="1" dirty="0"/>
          </a:p>
        </p:txBody>
      </p:sp>
      <p:sp>
        <p:nvSpPr>
          <p:cNvPr id="3" name="Title 2"/>
          <p:cNvSpPr>
            <a:spLocks noGrp="1"/>
          </p:cNvSpPr>
          <p:nvPr>
            <p:ph type="title"/>
          </p:nvPr>
        </p:nvSpPr>
        <p:spPr>
          <a:xfrm>
            <a:off x="326493" y="117047"/>
            <a:ext cx="8834615" cy="749244"/>
          </a:xfrm>
        </p:spPr>
        <p:txBody>
          <a:bodyPr>
            <a:normAutofit/>
          </a:bodyPr>
          <a:lstStyle/>
          <a:p>
            <a:r>
              <a:rPr lang="en-GB" sz="4000" dirty="0"/>
              <a:t>Pro-</a:t>
            </a:r>
            <a:r>
              <a:rPr lang="en-GB" sz="4000" dirty="0" err="1"/>
              <a:t>Actieve</a:t>
            </a:r>
            <a:r>
              <a:rPr lang="en-GB" sz="4000" dirty="0"/>
              <a:t> </a:t>
            </a:r>
            <a:r>
              <a:rPr lang="en-GB" sz="4000" dirty="0" err="1"/>
              <a:t>Zorgplanning</a:t>
            </a:r>
            <a:endParaRPr lang="en-GB" sz="4000" dirty="0"/>
          </a:p>
        </p:txBody>
      </p:sp>
      <p:pic>
        <p:nvPicPr>
          <p:cNvPr id="9" name="Picture 8">
            <a:extLst>
              <a:ext uri="{FF2B5EF4-FFF2-40B4-BE49-F238E27FC236}">
                <a16:creationId xmlns:a16="http://schemas.microsoft.com/office/drawing/2014/main" id="{33CF39F0-0175-8AA2-C37C-0451029BF890}"/>
              </a:ext>
            </a:extLst>
          </p:cNvPr>
          <p:cNvPicPr>
            <a:picLocks noChangeAspect="1"/>
          </p:cNvPicPr>
          <p:nvPr/>
        </p:nvPicPr>
        <p:blipFill>
          <a:blip r:embed="rId3"/>
          <a:stretch>
            <a:fillRect/>
          </a:stretch>
        </p:blipFill>
        <p:spPr>
          <a:xfrm>
            <a:off x="644706" y="1504079"/>
            <a:ext cx="2018981" cy="2027759"/>
          </a:xfrm>
          <a:prstGeom prst="rect">
            <a:avLst/>
          </a:prstGeom>
        </p:spPr>
      </p:pic>
      <p:pic>
        <p:nvPicPr>
          <p:cNvPr id="10" name="Picture 9">
            <a:extLst>
              <a:ext uri="{FF2B5EF4-FFF2-40B4-BE49-F238E27FC236}">
                <a16:creationId xmlns:a16="http://schemas.microsoft.com/office/drawing/2014/main" id="{C59C6895-0042-9707-4AE3-53F2F2EBA36D}"/>
              </a:ext>
            </a:extLst>
          </p:cNvPr>
          <p:cNvPicPr>
            <a:picLocks noChangeAspect="1"/>
          </p:cNvPicPr>
          <p:nvPr/>
        </p:nvPicPr>
        <p:blipFill rotWithShape="1">
          <a:blip r:embed="rId4"/>
          <a:srcRect l="27043" t="22974" r="20783" b="22348"/>
          <a:stretch/>
        </p:blipFill>
        <p:spPr>
          <a:xfrm>
            <a:off x="4215874" y="1381550"/>
            <a:ext cx="2018980" cy="2115889"/>
          </a:xfrm>
          <a:prstGeom prst="rect">
            <a:avLst/>
          </a:prstGeom>
        </p:spPr>
      </p:pic>
      <p:pic>
        <p:nvPicPr>
          <p:cNvPr id="12" name="Picture 11">
            <a:extLst>
              <a:ext uri="{FF2B5EF4-FFF2-40B4-BE49-F238E27FC236}">
                <a16:creationId xmlns:a16="http://schemas.microsoft.com/office/drawing/2014/main" id="{646B4BD8-6A64-9969-9289-7B5CEB0937D1}"/>
              </a:ext>
            </a:extLst>
          </p:cNvPr>
          <p:cNvPicPr>
            <a:picLocks noChangeAspect="1"/>
          </p:cNvPicPr>
          <p:nvPr/>
        </p:nvPicPr>
        <p:blipFill>
          <a:blip r:embed="rId5"/>
          <a:stretch>
            <a:fillRect/>
          </a:stretch>
        </p:blipFill>
        <p:spPr>
          <a:xfrm>
            <a:off x="7449507" y="1444495"/>
            <a:ext cx="2018980" cy="1990000"/>
          </a:xfrm>
          <a:prstGeom prst="rect">
            <a:avLst/>
          </a:prstGeom>
        </p:spPr>
      </p:pic>
    </p:spTree>
    <p:extLst>
      <p:ext uri="{BB962C8B-B14F-4D97-AF65-F5344CB8AC3E}">
        <p14:creationId xmlns:p14="http://schemas.microsoft.com/office/powerpoint/2010/main" val="2176343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8" name="2025_template publieksdag_02.jpg" descr="2025_template publieksdag_02.jpg"/>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299" name="Wijzig tekst: klik 2x"/>
          <p:cNvSpPr txBox="1">
            <a:spLocks noGrp="1"/>
          </p:cNvSpPr>
          <p:nvPr>
            <p:ph type="body" idx="4294967295"/>
          </p:nvPr>
        </p:nvSpPr>
        <p:spPr>
          <a:xfrm>
            <a:off x="381000" y="1385628"/>
            <a:ext cx="11430000" cy="4744585"/>
          </a:xfrm>
          <a:prstGeom prst="rect">
            <a:avLst/>
          </a:prstGeom>
        </p:spPr>
        <p:txBody>
          <a:bodyPr lIns="0" tIns="0" rIns="0" bIns="0"/>
          <a:lstStyle/>
          <a:p>
            <a:pPr marL="0" indent="0">
              <a:lnSpc>
                <a:spcPct val="100000"/>
              </a:lnSpc>
              <a:spcBef>
                <a:spcPts val="1300"/>
              </a:spcBef>
              <a:buClr>
                <a:srgbClr val="006DB2"/>
              </a:buClr>
              <a:buNone/>
              <a:defRPr sz="2500">
                <a:solidFill>
                  <a:srgbClr val="752120"/>
                </a:solidFill>
                <a:latin typeface="Montserrat ExtraLight"/>
                <a:ea typeface="Montserrat ExtraLight"/>
                <a:cs typeface="Montserrat ExtraLight"/>
                <a:sym typeface="Montserrat ExtraLight"/>
              </a:defRPr>
            </a:pPr>
            <a:r>
              <a:rPr lang="en-US" b="1" dirty="0"/>
              <a:t>Wat is er </a:t>
            </a:r>
            <a:r>
              <a:rPr lang="en-US" b="1" dirty="0" err="1"/>
              <a:t>veranderd</a:t>
            </a:r>
            <a:r>
              <a:rPr lang="en-US" b="1" dirty="0"/>
              <a:t> </a:t>
            </a:r>
            <a:r>
              <a:rPr lang="en-US" b="1" dirty="0" err="1"/>
              <a:t>sinds</a:t>
            </a:r>
            <a:r>
              <a:rPr lang="en-US" b="1" dirty="0"/>
              <a:t> 1990?</a:t>
            </a:r>
          </a:p>
          <a:p>
            <a:pPr marL="785813" lvl="1" indent="-290513">
              <a:lnSpc>
                <a:spcPct val="100000"/>
              </a:lnSpc>
              <a:spcBef>
                <a:spcPts val="1300"/>
              </a:spcBef>
              <a:buClr>
                <a:srgbClr val="006DB2"/>
              </a:buClr>
              <a:buFontTx/>
              <a:defRPr sz="2500">
                <a:solidFill>
                  <a:srgbClr val="752120"/>
                </a:solidFill>
                <a:latin typeface="Montserrat ExtraLight"/>
                <a:ea typeface="Montserrat ExtraLight"/>
                <a:cs typeface="Montserrat ExtraLight"/>
                <a:sym typeface="Montserrat ExtraLight"/>
              </a:defRPr>
            </a:pPr>
            <a:endParaRPr lang="en-US" dirty="0"/>
          </a:p>
          <a:p>
            <a:pPr marL="785813" lvl="1" indent="-290513">
              <a:lnSpc>
                <a:spcPct val="100000"/>
              </a:lnSpc>
              <a:spcBef>
                <a:spcPts val="1300"/>
              </a:spcBef>
              <a:buClr>
                <a:srgbClr val="006DB2"/>
              </a:buClr>
              <a:buFontTx/>
              <a:defRPr sz="2500">
                <a:solidFill>
                  <a:srgbClr val="752120"/>
                </a:solidFill>
                <a:latin typeface="Montserrat ExtraLight"/>
                <a:ea typeface="Montserrat ExtraLight"/>
                <a:cs typeface="Montserrat ExtraLight"/>
                <a:sym typeface="Montserrat ExtraLight"/>
              </a:defRPr>
            </a:pPr>
            <a:r>
              <a:rPr lang="en-US" sz="2000" dirty="0" err="1"/>
              <a:t>Multidisciplinair</a:t>
            </a:r>
            <a:r>
              <a:rPr lang="en-US" sz="2000" dirty="0"/>
              <a:t> </a:t>
            </a:r>
            <a:r>
              <a:rPr lang="en-US" sz="2000" dirty="0" err="1"/>
              <a:t>overleg</a:t>
            </a:r>
            <a:r>
              <a:rPr lang="en-US" sz="2000" dirty="0"/>
              <a:t>, </a:t>
            </a:r>
            <a:r>
              <a:rPr lang="en-US" sz="2000" dirty="0" err="1"/>
              <a:t>rol</a:t>
            </a:r>
            <a:r>
              <a:rPr lang="en-US" sz="2000" dirty="0"/>
              <a:t> </a:t>
            </a:r>
            <a:r>
              <a:rPr lang="en-US" sz="2000" dirty="0" err="1"/>
              <a:t>verpleegkundig</a:t>
            </a:r>
            <a:r>
              <a:rPr lang="en-US" sz="2000" dirty="0"/>
              <a:t> specialist</a:t>
            </a:r>
          </a:p>
          <a:p>
            <a:pPr marL="785813" lvl="1" indent="-290513">
              <a:lnSpc>
                <a:spcPct val="100000"/>
              </a:lnSpc>
              <a:spcBef>
                <a:spcPts val="1300"/>
              </a:spcBef>
              <a:buClr>
                <a:srgbClr val="006DB2"/>
              </a:buClr>
              <a:buFontTx/>
              <a:defRPr sz="2500">
                <a:solidFill>
                  <a:srgbClr val="752120"/>
                </a:solidFill>
                <a:latin typeface="Montserrat ExtraLight"/>
                <a:ea typeface="Montserrat ExtraLight"/>
                <a:cs typeface="Montserrat ExtraLight"/>
                <a:sym typeface="Montserrat ExtraLight"/>
              </a:defRPr>
            </a:pPr>
            <a:r>
              <a:rPr lang="en-US" sz="2000" dirty="0" err="1"/>
              <a:t>Instrumenten</a:t>
            </a:r>
            <a:r>
              <a:rPr lang="en-US" sz="2000" dirty="0"/>
              <a:t> voor </a:t>
            </a:r>
            <a:r>
              <a:rPr lang="en-US" sz="2000" dirty="0" err="1"/>
              <a:t>meten</a:t>
            </a:r>
            <a:r>
              <a:rPr lang="en-US" sz="2000" dirty="0"/>
              <a:t> </a:t>
            </a:r>
            <a:r>
              <a:rPr lang="en-US" sz="2000" dirty="0" err="1"/>
              <a:t>kwaliteit</a:t>
            </a:r>
            <a:r>
              <a:rPr lang="en-US" sz="2000" dirty="0"/>
              <a:t> van </a:t>
            </a:r>
            <a:r>
              <a:rPr lang="en-US" sz="2000" dirty="0" err="1"/>
              <a:t>leven</a:t>
            </a:r>
            <a:r>
              <a:rPr lang="en-US" sz="2000" dirty="0"/>
              <a:t>, </a:t>
            </a:r>
            <a:r>
              <a:rPr lang="en-US" sz="2000" dirty="0" err="1"/>
              <a:t>richtlijnen</a:t>
            </a:r>
            <a:endParaRPr lang="en-US" sz="2000" dirty="0"/>
          </a:p>
          <a:p>
            <a:pPr marL="785813" lvl="1" indent="-290513">
              <a:lnSpc>
                <a:spcPct val="100000"/>
              </a:lnSpc>
              <a:spcBef>
                <a:spcPts val="1300"/>
              </a:spcBef>
              <a:buClr>
                <a:srgbClr val="006DB2"/>
              </a:buClr>
              <a:buFontTx/>
              <a:defRPr sz="2500">
                <a:solidFill>
                  <a:srgbClr val="752120"/>
                </a:solidFill>
                <a:latin typeface="Montserrat ExtraLight"/>
                <a:ea typeface="Montserrat ExtraLight"/>
                <a:cs typeface="Montserrat ExtraLight"/>
                <a:sym typeface="Montserrat ExtraLight"/>
              </a:defRPr>
            </a:pPr>
            <a:r>
              <a:rPr lang="en-US" sz="2000" dirty="0"/>
              <a:t>(</a:t>
            </a:r>
            <a:r>
              <a:rPr lang="en-US" sz="2000" dirty="0" err="1"/>
              <a:t>Secundaire</a:t>
            </a:r>
            <a:r>
              <a:rPr lang="en-US" sz="2000" dirty="0"/>
              <a:t>) </a:t>
            </a:r>
            <a:r>
              <a:rPr lang="en-US" sz="2000" dirty="0" err="1"/>
              <a:t>uitkomstmaat</a:t>
            </a:r>
            <a:r>
              <a:rPr lang="en-US" sz="2000" dirty="0"/>
              <a:t> in </a:t>
            </a:r>
            <a:r>
              <a:rPr lang="en-US" sz="2000" dirty="0" err="1"/>
              <a:t>klinische</a:t>
            </a:r>
            <a:r>
              <a:rPr lang="en-US" sz="2000" dirty="0"/>
              <a:t> studies</a:t>
            </a:r>
          </a:p>
          <a:p>
            <a:pPr marL="785813" lvl="1" indent="-290513">
              <a:lnSpc>
                <a:spcPct val="100000"/>
              </a:lnSpc>
              <a:spcBef>
                <a:spcPts val="1300"/>
              </a:spcBef>
              <a:buClr>
                <a:srgbClr val="006DB2"/>
              </a:buClr>
              <a:buFontTx/>
              <a:defRPr sz="2500">
                <a:solidFill>
                  <a:srgbClr val="752120"/>
                </a:solidFill>
                <a:latin typeface="Montserrat ExtraLight"/>
                <a:ea typeface="Montserrat ExtraLight"/>
                <a:cs typeface="Montserrat ExtraLight"/>
                <a:sym typeface="Montserrat ExtraLight"/>
              </a:defRPr>
            </a:pPr>
            <a:r>
              <a:rPr lang="en-US" sz="2000" dirty="0" err="1"/>
              <a:t>Gebruik</a:t>
            </a:r>
            <a:r>
              <a:rPr lang="en-US" sz="2000" dirty="0"/>
              <a:t> in de </a:t>
            </a:r>
            <a:r>
              <a:rPr lang="en-US" sz="2000" dirty="0" err="1"/>
              <a:t>spreekkamer</a:t>
            </a:r>
            <a:r>
              <a:rPr lang="en-US" sz="2000" dirty="0"/>
              <a:t> voor de </a:t>
            </a:r>
            <a:r>
              <a:rPr lang="en-US" sz="2000" dirty="0" err="1"/>
              <a:t>individuele</a:t>
            </a:r>
            <a:r>
              <a:rPr lang="en-US" sz="2000" dirty="0"/>
              <a:t> patient</a:t>
            </a:r>
          </a:p>
          <a:p>
            <a:pPr marL="785813" lvl="1" indent="-290513">
              <a:lnSpc>
                <a:spcPct val="100000"/>
              </a:lnSpc>
              <a:spcBef>
                <a:spcPts val="1300"/>
              </a:spcBef>
              <a:buClr>
                <a:srgbClr val="006DB2"/>
              </a:buClr>
              <a:buFontTx/>
              <a:defRPr sz="2500">
                <a:solidFill>
                  <a:srgbClr val="752120"/>
                </a:solidFill>
                <a:latin typeface="Montserrat ExtraLight"/>
                <a:ea typeface="Montserrat ExtraLight"/>
                <a:cs typeface="Montserrat ExtraLight"/>
                <a:sym typeface="Montserrat ExtraLight"/>
              </a:defRPr>
            </a:pPr>
            <a:r>
              <a:rPr lang="en-US" sz="2000" dirty="0" err="1"/>
              <a:t>Gedeelde</a:t>
            </a:r>
            <a:r>
              <a:rPr lang="en-US" sz="2000" dirty="0"/>
              <a:t> </a:t>
            </a:r>
            <a:r>
              <a:rPr lang="en-US" sz="2000" dirty="0" err="1"/>
              <a:t>besluitvorming</a:t>
            </a:r>
            <a:r>
              <a:rPr lang="en-US" sz="2000" dirty="0"/>
              <a:t> (shared decision making)</a:t>
            </a:r>
          </a:p>
          <a:p>
            <a:pPr marL="785813" lvl="1" indent="-290513">
              <a:lnSpc>
                <a:spcPct val="100000"/>
              </a:lnSpc>
              <a:spcBef>
                <a:spcPts val="1300"/>
              </a:spcBef>
              <a:buClr>
                <a:srgbClr val="006DB2"/>
              </a:buClr>
              <a:buFontTx/>
              <a:defRPr sz="2500">
                <a:solidFill>
                  <a:srgbClr val="752120"/>
                </a:solidFill>
                <a:latin typeface="Montserrat ExtraLight"/>
                <a:ea typeface="Montserrat ExtraLight"/>
                <a:cs typeface="Montserrat ExtraLight"/>
                <a:sym typeface="Montserrat ExtraLight"/>
              </a:defRPr>
            </a:pPr>
            <a:r>
              <a:rPr lang="en-US" sz="2000" dirty="0"/>
              <a:t>Pro-</a:t>
            </a:r>
            <a:r>
              <a:rPr lang="en-US" sz="2000" dirty="0" err="1"/>
              <a:t>actieve</a:t>
            </a:r>
            <a:r>
              <a:rPr lang="en-US" sz="2000" dirty="0"/>
              <a:t> </a:t>
            </a:r>
            <a:r>
              <a:rPr lang="en-US" sz="2000" dirty="0" err="1"/>
              <a:t>zorgplanning</a:t>
            </a:r>
            <a:r>
              <a:rPr lang="en-US" sz="2000" dirty="0"/>
              <a:t> (advance care planning)</a:t>
            </a:r>
          </a:p>
          <a:p>
            <a:pPr marL="785813" lvl="1" indent="-290513">
              <a:lnSpc>
                <a:spcPct val="100000"/>
              </a:lnSpc>
              <a:spcBef>
                <a:spcPts val="1300"/>
              </a:spcBef>
              <a:buClr>
                <a:srgbClr val="006DB2"/>
              </a:buClr>
              <a:buFontTx/>
              <a:defRPr sz="2500">
                <a:solidFill>
                  <a:srgbClr val="752120"/>
                </a:solidFill>
                <a:latin typeface="Montserrat ExtraLight"/>
                <a:ea typeface="Montserrat ExtraLight"/>
                <a:cs typeface="Montserrat ExtraLight"/>
                <a:sym typeface="Montserrat ExtraLight"/>
              </a:defRPr>
            </a:pPr>
            <a:r>
              <a:rPr lang="en-US" sz="2000" dirty="0" err="1"/>
              <a:t>Gedurende</a:t>
            </a:r>
            <a:r>
              <a:rPr lang="en-US" sz="2000" dirty="0"/>
              <a:t> </a:t>
            </a:r>
            <a:r>
              <a:rPr lang="en-US" sz="2000" dirty="0" err="1"/>
              <a:t>gehele</a:t>
            </a:r>
            <a:r>
              <a:rPr lang="en-US" sz="2000" dirty="0"/>
              <a:t> </a:t>
            </a:r>
            <a:r>
              <a:rPr lang="en-US" sz="2000" dirty="0" err="1"/>
              <a:t>ziektebeloop</a:t>
            </a:r>
            <a:r>
              <a:rPr lang="en-US" sz="2000" dirty="0"/>
              <a:t> tot </a:t>
            </a:r>
            <a:r>
              <a:rPr lang="en-US" sz="2000" dirty="0" err="1"/>
              <a:t>aan</a:t>
            </a:r>
            <a:r>
              <a:rPr lang="en-US" sz="2000" dirty="0"/>
              <a:t> </a:t>
            </a:r>
            <a:r>
              <a:rPr lang="en-US" sz="2000" dirty="0" err="1"/>
              <a:t>overlijden</a:t>
            </a:r>
            <a:endParaRPr lang="en-US" sz="2000" dirty="0"/>
          </a:p>
          <a:p>
            <a:pPr marL="785813" lvl="1" indent="-290513">
              <a:lnSpc>
                <a:spcPct val="100000"/>
              </a:lnSpc>
              <a:spcBef>
                <a:spcPts val="1300"/>
              </a:spcBef>
              <a:buClr>
                <a:srgbClr val="006DB2"/>
              </a:buClr>
              <a:buFontTx/>
              <a:defRPr sz="2500">
                <a:solidFill>
                  <a:srgbClr val="752120"/>
                </a:solidFill>
                <a:latin typeface="Montserrat ExtraLight"/>
                <a:ea typeface="Montserrat ExtraLight"/>
                <a:cs typeface="Montserrat ExtraLight"/>
                <a:sym typeface="Montserrat ExtraLight"/>
              </a:defRPr>
            </a:pPr>
            <a:endParaRPr dirty="0"/>
          </a:p>
        </p:txBody>
      </p:sp>
      <p:sp>
        <p:nvSpPr>
          <p:cNvPr id="300" name="Wijzig tekst: klik 2x"/>
          <p:cNvSpPr txBox="1">
            <a:spLocks noGrp="1"/>
          </p:cNvSpPr>
          <p:nvPr>
            <p:ph type="title" idx="4294967295"/>
          </p:nvPr>
        </p:nvSpPr>
        <p:spPr>
          <a:xfrm>
            <a:off x="381000" y="0"/>
            <a:ext cx="10668000" cy="1131888"/>
          </a:xfrm>
          <a:prstGeom prst="rect">
            <a:avLst/>
          </a:prstGeom>
        </p:spPr>
        <p:txBody>
          <a:bodyPr lIns="0" tIns="0" rIns="0" bIns="0"/>
          <a:lstStyle/>
          <a:p>
            <a:pPr>
              <a:lnSpc>
                <a:spcPct val="100000"/>
              </a:lnSpc>
              <a:defRPr sz="3000">
                <a:solidFill>
                  <a:srgbClr val="FFFFFF"/>
                </a:solidFill>
                <a:latin typeface="Montserrat SemiBold"/>
                <a:ea typeface="Montserrat SemiBold"/>
                <a:cs typeface="Montserrat SemiBold"/>
                <a:sym typeface="Montserrat SemiBold"/>
              </a:defRPr>
            </a:pPr>
            <a:r>
              <a:rPr lang="en-US" dirty="0" err="1"/>
              <a:t>Kwaliteit</a:t>
            </a:r>
            <a:r>
              <a:rPr lang="en-US" dirty="0"/>
              <a:t> van </a:t>
            </a:r>
            <a:r>
              <a:rPr lang="en-US" dirty="0" err="1"/>
              <a:t>leven</a:t>
            </a:r>
            <a:r>
              <a:rPr lang="en-US" dirty="0"/>
              <a:t> in de </a:t>
            </a:r>
            <a:r>
              <a:rPr lang="en-US" dirty="0" err="1"/>
              <a:t>neuro-oncologie</a:t>
            </a:r>
            <a:endParaRPr dirty="0"/>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3" name="2025_template publieksdag_02.jpg" descr="2025_template publieksdag_02.jpg"/>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294" name="Rectangle 2"/>
          <p:cNvSpPr txBox="1"/>
          <p:nvPr/>
        </p:nvSpPr>
        <p:spPr>
          <a:xfrm>
            <a:off x="2099733" y="2286000"/>
            <a:ext cx="9406467"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3200">
                <a:solidFill>
                  <a:srgbClr val="752120"/>
                </a:solidFill>
                <a:latin typeface="Montserrat SemiBold"/>
                <a:ea typeface="Montserrat SemiBold"/>
                <a:cs typeface="Montserrat SemiBold"/>
                <a:sym typeface="Montserrat SemiBold"/>
              </a:defRPr>
            </a:lvl1pPr>
          </a:lstStyle>
          <a:p>
            <a:r>
              <a:rPr lang="en-US" dirty="0" err="1"/>
              <a:t>Veranderingen</a:t>
            </a:r>
            <a:r>
              <a:rPr lang="en-US" dirty="0"/>
              <a:t> in </a:t>
            </a:r>
            <a:r>
              <a:rPr lang="en-US" dirty="0" err="1"/>
              <a:t>kwaliteit</a:t>
            </a:r>
            <a:r>
              <a:rPr lang="en-US" dirty="0"/>
              <a:t> van </a:t>
            </a:r>
            <a:r>
              <a:rPr lang="en-US" dirty="0" err="1"/>
              <a:t>leven</a:t>
            </a:r>
            <a:endParaRPr dirty="0"/>
          </a:p>
        </p:txBody>
      </p:sp>
      <p:sp>
        <p:nvSpPr>
          <p:cNvPr id="295" name="Rectangle 6"/>
          <p:cNvSpPr txBox="1"/>
          <p:nvPr/>
        </p:nvSpPr>
        <p:spPr>
          <a:xfrm>
            <a:off x="2184400" y="3048000"/>
            <a:ext cx="6153785" cy="19389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a:solidFill>
                  <a:srgbClr val="752120"/>
                </a:solidFill>
                <a:latin typeface="Montserrat SemiBold"/>
                <a:ea typeface="Montserrat SemiBold"/>
                <a:cs typeface="Montserrat SemiBold"/>
                <a:sym typeface="Montserrat SemiBold"/>
              </a:defRPr>
            </a:lvl1pPr>
          </a:lstStyle>
          <a:p>
            <a:endParaRPr lang="en-US" sz="2400" dirty="0"/>
          </a:p>
          <a:p>
            <a:r>
              <a:rPr lang="en-US" sz="2400" dirty="0"/>
              <a:t>Martin J.B. Taphoorn</a:t>
            </a:r>
          </a:p>
          <a:p>
            <a:endParaRPr lang="en-US" sz="2400" dirty="0"/>
          </a:p>
          <a:p>
            <a:endParaRPr lang="en-US" sz="2400" dirty="0"/>
          </a:p>
          <a:p>
            <a:endParaRPr sz="2400" dirty="0"/>
          </a:p>
        </p:txBody>
      </p:sp>
      <p:sp>
        <p:nvSpPr>
          <p:cNvPr id="296" name="Rectangle 7"/>
          <p:cNvSpPr txBox="1"/>
          <p:nvPr/>
        </p:nvSpPr>
        <p:spPr>
          <a:xfrm>
            <a:off x="2184400" y="3429000"/>
            <a:ext cx="6153785" cy="23083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a:solidFill>
                  <a:srgbClr val="752120"/>
                </a:solidFill>
                <a:latin typeface="Montserrat SemiBold"/>
                <a:ea typeface="Montserrat SemiBold"/>
                <a:cs typeface="Montserrat SemiBold"/>
                <a:sym typeface="Montserrat SemiBold"/>
              </a:defRPr>
            </a:lvl1pPr>
          </a:lstStyle>
          <a:p>
            <a:endParaRPr lang="en-US" sz="2400" dirty="0"/>
          </a:p>
          <a:p>
            <a:endParaRPr lang="en-US" sz="2400" dirty="0"/>
          </a:p>
          <a:p>
            <a:r>
              <a:rPr lang="en-US" sz="2400" dirty="0"/>
              <a:t>Neuro-</a:t>
            </a:r>
            <a:r>
              <a:rPr lang="en-US" sz="2400" dirty="0" err="1"/>
              <a:t>oncoloog</a:t>
            </a:r>
            <a:endParaRPr lang="en-US" sz="2400" dirty="0"/>
          </a:p>
          <a:p>
            <a:endParaRPr lang="en-US" sz="2400" dirty="0"/>
          </a:p>
          <a:p>
            <a:endParaRPr lang="en-US" sz="2400" dirty="0"/>
          </a:p>
          <a:p>
            <a:r>
              <a:rPr lang="en-US" sz="2400" dirty="0"/>
              <a:t>LUMC</a:t>
            </a:r>
            <a:endParaRPr sz="2400" dirty="0"/>
          </a:p>
        </p:txBody>
      </p:sp>
      <p:pic>
        <p:nvPicPr>
          <p:cNvPr id="2" name="Picture 3">
            <a:extLst>
              <a:ext uri="{FF2B5EF4-FFF2-40B4-BE49-F238E27FC236}">
                <a16:creationId xmlns:a16="http://schemas.microsoft.com/office/drawing/2014/main" id="{69891566-7E43-649B-FA55-564C95678C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37" r="337"/>
          <a:stretch>
            <a:fillRect/>
          </a:stretch>
        </p:blipFill>
        <p:spPr>
          <a:xfrm>
            <a:off x="8398404" y="3155358"/>
            <a:ext cx="3416176" cy="3418059"/>
          </a:xfrm>
          <a:prstGeom prst="rect">
            <a:avLst/>
          </a:prstGeom>
          <a:extLs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8" name="2025_template publieksdag_02.jpg" descr="2025_template publieksdag_02.jpg"/>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299" name="Wijzig tekst: klik 2x"/>
          <p:cNvSpPr txBox="1">
            <a:spLocks noGrp="1"/>
          </p:cNvSpPr>
          <p:nvPr>
            <p:ph type="body" idx="4294967295"/>
          </p:nvPr>
        </p:nvSpPr>
        <p:spPr>
          <a:xfrm>
            <a:off x="381000" y="1385628"/>
            <a:ext cx="11430000" cy="4744585"/>
          </a:xfrm>
          <a:prstGeom prst="rect">
            <a:avLst/>
          </a:prstGeom>
        </p:spPr>
        <p:txBody>
          <a:bodyPr lIns="0" tIns="0" rIns="0" bIns="0"/>
          <a:lstStyle/>
          <a:p>
            <a:pPr marL="0" indent="0">
              <a:lnSpc>
                <a:spcPct val="100000"/>
              </a:lnSpc>
              <a:spcBef>
                <a:spcPts val="1300"/>
              </a:spcBef>
              <a:buClr>
                <a:srgbClr val="006DB2"/>
              </a:buClr>
              <a:buNone/>
              <a:defRPr sz="2500">
                <a:solidFill>
                  <a:srgbClr val="752120"/>
                </a:solidFill>
                <a:latin typeface="Montserrat ExtraLight"/>
                <a:ea typeface="Montserrat ExtraLight"/>
                <a:cs typeface="Montserrat ExtraLight"/>
                <a:sym typeface="Montserrat ExtraLight"/>
              </a:defRPr>
            </a:pPr>
            <a:r>
              <a:rPr lang="en-US" b="1" dirty="0"/>
              <a:t>Wat </a:t>
            </a:r>
            <a:r>
              <a:rPr lang="en-US" b="1" dirty="0" err="1"/>
              <a:t>willen</a:t>
            </a:r>
            <a:r>
              <a:rPr lang="en-US" b="1" dirty="0"/>
              <a:t> we </a:t>
            </a:r>
            <a:r>
              <a:rPr lang="en-US" b="1" dirty="0" err="1"/>
              <a:t>bereiken</a:t>
            </a:r>
            <a:r>
              <a:rPr lang="en-US" b="1" dirty="0"/>
              <a:t> voor </a:t>
            </a:r>
            <a:r>
              <a:rPr lang="en-US" b="1" dirty="0" err="1"/>
              <a:t>patiënten</a:t>
            </a:r>
            <a:r>
              <a:rPr lang="en-US" b="1" dirty="0"/>
              <a:t> met </a:t>
            </a:r>
            <a:r>
              <a:rPr lang="en-US" b="1" dirty="0" err="1"/>
              <a:t>een</a:t>
            </a:r>
            <a:r>
              <a:rPr lang="en-US" b="1" dirty="0"/>
              <a:t> </a:t>
            </a:r>
            <a:r>
              <a:rPr lang="en-US" b="1" dirty="0" err="1"/>
              <a:t>hersentumor</a:t>
            </a:r>
            <a:r>
              <a:rPr lang="en-US" b="1" dirty="0"/>
              <a:t>?</a:t>
            </a:r>
          </a:p>
          <a:p>
            <a:pPr marL="290513" indent="-290513">
              <a:lnSpc>
                <a:spcPct val="100000"/>
              </a:lnSpc>
              <a:spcBef>
                <a:spcPts val="1300"/>
              </a:spcBef>
              <a:buClr>
                <a:srgbClr val="006DB2"/>
              </a:buClr>
              <a:buFontTx/>
              <a:defRPr sz="2500">
                <a:solidFill>
                  <a:srgbClr val="752120"/>
                </a:solidFill>
                <a:latin typeface="Montserrat ExtraLight"/>
                <a:ea typeface="Montserrat ExtraLight"/>
                <a:cs typeface="Montserrat ExtraLight"/>
                <a:sym typeface="Montserrat ExtraLight"/>
              </a:defRPr>
            </a:pPr>
            <a:endParaRPr lang="en-US" dirty="0"/>
          </a:p>
          <a:p>
            <a:pPr marL="785813" lvl="1" indent="-290513">
              <a:lnSpc>
                <a:spcPct val="100000"/>
              </a:lnSpc>
              <a:spcBef>
                <a:spcPts val="1300"/>
              </a:spcBef>
              <a:buClr>
                <a:srgbClr val="006DB2"/>
              </a:buClr>
              <a:buFontTx/>
              <a:defRPr sz="2500">
                <a:solidFill>
                  <a:srgbClr val="752120"/>
                </a:solidFill>
                <a:latin typeface="Montserrat ExtraLight"/>
                <a:ea typeface="Montserrat ExtraLight"/>
                <a:cs typeface="Montserrat ExtraLight"/>
                <a:sym typeface="Montserrat ExtraLight"/>
              </a:defRPr>
            </a:pPr>
            <a:r>
              <a:rPr lang="en-US" sz="2400" dirty="0" err="1"/>
              <a:t>Langere</a:t>
            </a:r>
            <a:r>
              <a:rPr lang="en-US" sz="2400" dirty="0"/>
              <a:t> </a:t>
            </a:r>
            <a:r>
              <a:rPr lang="en-US" sz="2400" dirty="0" err="1"/>
              <a:t>overleving</a:t>
            </a:r>
            <a:endParaRPr lang="en-US" sz="2400" dirty="0"/>
          </a:p>
          <a:p>
            <a:pPr marL="785813" lvl="1" indent="-290513">
              <a:lnSpc>
                <a:spcPct val="100000"/>
              </a:lnSpc>
              <a:spcBef>
                <a:spcPts val="1300"/>
              </a:spcBef>
              <a:buClr>
                <a:srgbClr val="006DB2"/>
              </a:buClr>
              <a:buFontTx/>
              <a:defRPr sz="2500">
                <a:solidFill>
                  <a:srgbClr val="752120"/>
                </a:solidFill>
                <a:latin typeface="Montserrat ExtraLight"/>
                <a:ea typeface="Montserrat ExtraLight"/>
                <a:cs typeface="Montserrat ExtraLight"/>
                <a:sym typeface="Montserrat ExtraLight"/>
              </a:defRPr>
            </a:pPr>
            <a:r>
              <a:rPr lang="en-US" sz="2400" dirty="0" err="1"/>
              <a:t>Verbeteren</a:t>
            </a:r>
            <a:r>
              <a:rPr lang="en-US" sz="2400" dirty="0"/>
              <a:t> / in stand </a:t>
            </a:r>
            <a:r>
              <a:rPr lang="en-US" sz="2400" dirty="0" err="1"/>
              <a:t>houden</a:t>
            </a:r>
            <a:r>
              <a:rPr lang="en-US" sz="2400" dirty="0"/>
              <a:t> </a:t>
            </a:r>
            <a:r>
              <a:rPr lang="en-US" sz="2400" dirty="0" err="1"/>
              <a:t>kwaliteit</a:t>
            </a:r>
            <a:r>
              <a:rPr lang="en-US" sz="2400" dirty="0"/>
              <a:t> van </a:t>
            </a:r>
            <a:r>
              <a:rPr lang="en-US" sz="2400" dirty="0" err="1"/>
              <a:t>leven</a:t>
            </a:r>
            <a:endParaRPr lang="en-US" sz="2400" dirty="0"/>
          </a:p>
          <a:p>
            <a:pPr marL="785813" lvl="1" indent="-290513">
              <a:lnSpc>
                <a:spcPct val="100000"/>
              </a:lnSpc>
              <a:spcBef>
                <a:spcPts val="1300"/>
              </a:spcBef>
              <a:buClr>
                <a:srgbClr val="006DB2"/>
              </a:buClr>
              <a:buFontTx/>
              <a:defRPr sz="2500">
                <a:solidFill>
                  <a:srgbClr val="752120"/>
                </a:solidFill>
                <a:latin typeface="Montserrat ExtraLight"/>
                <a:ea typeface="Montserrat ExtraLight"/>
                <a:cs typeface="Montserrat ExtraLight"/>
                <a:sym typeface="Montserrat ExtraLight"/>
              </a:defRPr>
            </a:pPr>
            <a:r>
              <a:rPr lang="en-US" sz="2400" dirty="0" err="1"/>
              <a:t>Verminderen</a:t>
            </a:r>
            <a:r>
              <a:rPr lang="en-US" sz="2400" dirty="0"/>
              <a:t> van </a:t>
            </a:r>
            <a:r>
              <a:rPr lang="en-US" sz="2400" dirty="0" err="1"/>
              <a:t>klachten</a:t>
            </a:r>
            <a:r>
              <a:rPr lang="en-US" sz="2400" dirty="0"/>
              <a:t> en verschijnselen</a:t>
            </a:r>
          </a:p>
          <a:p>
            <a:pPr marL="785813" lvl="1" indent="-290513">
              <a:lnSpc>
                <a:spcPct val="100000"/>
              </a:lnSpc>
              <a:spcBef>
                <a:spcPts val="1300"/>
              </a:spcBef>
              <a:buClr>
                <a:srgbClr val="006DB2"/>
              </a:buClr>
              <a:buFontTx/>
              <a:defRPr sz="2500">
                <a:solidFill>
                  <a:srgbClr val="752120"/>
                </a:solidFill>
                <a:latin typeface="Montserrat ExtraLight"/>
                <a:ea typeface="Montserrat ExtraLight"/>
                <a:cs typeface="Montserrat ExtraLight"/>
                <a:sym typeface="Montserrat ExtraLight"/>
              </a:defRPr>
            </a:pPr>
            <a:r>
              <a:rPr lang="en-US" sz="2400" dirty="0" err="1"/>
              <a:t>Verminderen</a:t>
            </a:r>
            <a:r>
              <a:rPr lang="en-US" sz="2400" dirty="0"/>
              <a:t> van </a:t>
            </a:r>
            <a:r>
              <a:rPr lang="en-US" sz="2400" dirty="0" err="1"/>
              <a:t>behandelcomplicaties</a:t>
            </a:r>
            <a:endParaRPr lang="en-US" sz="2400" dirty="0"/>
          </a:p>
          <a:p>
            <a:pPr marL="785813" lvl="1" indent="-290513">
              <a:lnSpc>
                <a:spcPct val="100000"/>
              </a:lnSpc>
              <a:spcBef>
                <a:spcPts val="1300"/>
              </a:spcBef>
              <a:buClr>
                <a:srgbClr val="006DB2"/>
              </a:buClr>
              <a:buFontTx/>
              <a:defRPr sz="2500">
                <a:solidFill>
                  <a:srgbClr val="752120"/>
                </a:solidFill>
                <a:latin typeface="Montserrat ExtraLight"/>
                <a:ea typeface="Montserrat ExtraLight"/>
                <a:cs typeface="Montserrat ExtraLight"/>
                <a:sym typeface="Montserrat ExtraLight"/>
              </a:defRPr>
            </a:pPr>
            <a:r>
              <a:rPr lang="en-US" sz="2400" dirty="0"/>
              <a:t>Zorg in </a:t>
            </a:r>
            <a:r>
              <a:rPr lang="en-US" sz="2400" dirty="0" err="1"/>
              <a:t>overeenstemming</a:t>
            </a:r>
            <a:r>
              <a:rPr lang="en-US" sz="2400" dirty="0"/>
              <a:t> met </a:t>
            </a:r>
            <a:r>
              <a:rPr lang="en-US" sz="2400" dirty="0" err="1"/>
              <a:t>wensen</a:t>
            </a:r>
            <a:r>
              <a:rPr lang="en-US" sz="2400" dirty="0"/>
              <a:t> en </a:t>
            </a:r>
            <a:r>
              <a:rPr lang="en-US" sz="2400" dirty="0" err="1"/>
              <a:t>doelen</a:t>
            </a:r>
            <a:r>
              <a:rPr lang="en-US" sz="2400" dirty="0"/>
              <a:t> van de </a:t>
            </a:r>
            <a:r>
              <a:rPr lang="en-US" sz="2400" dirty="0" err="1"/>
              <a:t>patiënt</a:t>
            </a:r>
            <a:endParaRPr lang="en-US" sz="2400" dirty="0"/>
          </a:p>
          <a:p>
            <a:pPr marL="785813" lvl="1" indent="-290513">
              <a:lnSpc>
                <a:spcPct val="100000"/>
              </a:lnSpc>
              <a:spcBef>
                <a:spcPts val="1300"/>
              </a:spcBef>
              <a:buClr>
                <a:srgbClr val="006DB2"/>
              </a:buClr>
              <a:buFontTx/>
              <a:defRPr sz="2500">
                <a:solidFill>
                  <a:srgbClr val="752120"/>
                </a:solidFill>
                <a:latin typeface="Montserrat ExtraLight"/>
                <a:ea typeface="Montserrat ExtraLight"/>
                <a:cs typeface="Montserrat ExtraLight"/>
                <a:sym typeface="Montserrat ExtraLight"/>
              </a:defRPr>
            </a:pPr>
            <a:r>
              <a:rPr lang="en-US" sz="2400" dirty="0" err="1"/>
              <a:t>Autonomie</a:t>
            </a:r>
            <a:r>
              <a:rPr lang="en-US" sz="2400" dirty="0"/>
              <a:t> van de </a:t>
            </a:r>
            <a:r>
              <a:rPr lang="en-US" sz="2400" dirty="0" err="1"/>
              <a:t>patiënt</a:t>
            </a:r>
            <a:endParaRPr lang="en-US" sz="2400" dirty="0"/>
          </a:p>
          <a:p>
            <a:pPr marL="495300" lvl="1" indent="0">
              <a:lnSpc>
                <a:spcPct val="100000"/>
              </a:lnSpc>
              <a:spcBef>
                <a:spcPts val="1300"/>
              </a:spcBef>
              <a:buClr>
                <a:srgbClr val="006DB2"/>
              </a:buClr>
              <a:buNone/>
              <a:defRPr sz="2500">
                <a:solidFill>
                  <a:srgbClr val="752120"/>
                </a:solidFill>
                <a:latin typeface="Montserrat ExtraLight"/>
                <a:ea typeface="Montserrat ExtraLight"/>
                <a:cs typeface="Montserrat ExtraLight"/>
                <a:sym typeface="Montserrat ExtraLight"/>
              </a:defRPr>
            </a:pPr>
            <a:endParaRPr lang="en-US" dirty="0"/>
          </a:p>
          <a:p>
            <a:pPr marL="785813" lvl="1" indent="-290513">
              <a:lnSpc>
                <a:spcPct val="100000"/>
              </a:lnSpc>
              <a:spcBef>
                <a:spcPts val="1300"/>
              </a:spcBef>
              <a:buClr>
                <a:srgbClr val="006DB2"/>
              </a:buClr>
              <a:buFontTx/>
              <a:defRPr sz="2500">
                <a:solidFill>
                  <a:srgbClr val="752120"/>
                </a:solidFill>
                <a:latin typeface="Montserrat ExtraLight"/>
                <a:ea typeface="Montserrat ExtraLight"/>
                <a:cs typeface="Montserrat ExtraLight"/>
                <a:sym typeface="Montserrat ExtraLight"/>
              </a:defRPr>
            </a:pPr>
            <a:endParaRPr dirty="0"/>
          </a:p>
        </p:txBody>
      </p:sp>
      <p:sp>
        <p:nvSpPr>
          <p:cNvPr id="300" name="Wijzig tekst: klik 2x"/>
          <p:cNvSpPr txBox="1">
            <a:spLocks noGrp="1"/>
          </p:cNvSpPr>
          <p:nvPr>
            <p:ph type="title" idx="4294967295"/>
          </p:nvPr>
        </p:nvSpPr>
        <p:spPr>
          <a:xfrm>
            <a:off x="381000" y="0"/>
            <a:ext cx="10668000" cy="1131888"/>
          </a:xfrm>
          <a:prstGeom prst="rect">
            <a:avLst/>
          </a:prstGeom>
        </p:spPr>
        <p:txBody>
          <a:bodyPr lIns="0" tIns="0" rIns="0" bIns="0"/>
          <a:lstStyle/>
          <a:p>
            <a:pPr>
              <a:lnSpc>
                <a:spcPct val="100000"/>
              </a:lnSpc>
              <a:defRPr sz="3000">
                <a:solidFill>
                  <a:srgbClr val="FFFFFF"/>
                </a:solidFill>
                <a:latin typeface="Montserrat SemiBold"/>
                <a:ea typeface="Montserrat SemiBold"/>
                <a:cs typeface="Montserrat SemiBold"/>
                <a:sym typeface="Montserrat SemiBold"/>
              </a:defRPr>
            </a:pPr>
            <a:r>
              <a:rPr lang="en-US" dirty="0" err="1"/>
              <a:t>Kwaliteit</a:t>
            </a:r>
            <a:r>
              <a:rPr lang="en-US" dirty="0"/>
              <a:t> van </a:t>
            </a:r>
            <a:r>
              <a:rPr lang="en-US" dirty="0" err="1"/>
              <a:t>leven</a:t>
            </a:r>
            <a:r>
              <a:rPr lang="en-US" dirty="0"/>
              <a:t> in de </a:t>
            </a:r>
            <a:r>
              <a:rPr lang="en-US" dirty="0" err="1"/>
              <a:t>neuro-oncologie</a:t>
            </a:r>
            <a:endParaRPr dirty="0"/>
          </a:p>
        </p:txBody>
      </p:sp>
    </p:spTree>
    <p:extLst>
      <p:ext uri="{BB962C8B-B14F-4D97-AF65-F5344CB8AC3E}">
        <p14:creationId xmlns:p14="http://schemas.microsoft.com/office/powerpoint/2010/main" val="1954654340"/>
      </p:ext>
    </p:extLst>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8" name="2025_template publieksdag_02.jpg" descr="2025_template publieksdag_02.jpg"/>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299" name="Wijzig tekst: klik 2x"/>
          <p:cNvSpPr txBox="1">
            <a:spLocks noGrp="1"/>
          </p:cNvSpPr>
          <p:nvPr>
            <p:ph type="body" idx="4294967295"/>
          </p:nvPr>
        </p:nvSpPr>
        <p:spPr>
          <a:xfrm>
            <a:off x="381000" y="1385628"/>
            <a:ext cx="11430000" cy="4744585"/>
          </a:xfrm>
          <a:prstGeom prst="rect">
            <a:avLst/>
          </a:prstGeom>
        </p:spPr>
        <p:txBody>
          <a:bodyPr lIns="0" tIns="0" rIns="0" bIns="0">
            <a:normAutofit/>
          </a:bodyPr>
          <a:lstStyle/>
          <a:p>
            <a:pPr marL="0" indent="0">
              <a:lnSpc>
                <a:spcPct val="100000"/>
              </a:lnSpc>
              <a:spcBef>
                <a:spcPts val="1300"/>
              </a:spcBef>
              <a:buClr>
                <a:srgbClr val="006DB2"/>
              </a:buClr>
              <a:buNone/>
              <a:defRPr sz="2500">
                <a:solidFill>
                  <a:srgbClr val="752120"/>
                </a:solidFill>
                <a:latin typeface="Montserrat ExtraLight"/>
                <a:ea typeface="Montserrat ExtraLight"/>
                <a:cs typeface="Montserrat ExtraLight"/>
                <a:sym typeface="Montserrat ExtraLight"/>
              </a:defRPr>
            </a:pPr>
            <a:r>
              <a:rPr lang="en-US" b="1" dirty="0"/>
              <a:t>Wat is </a:t>
            </a:r>
            <a:r>
              <a:rPr lang="en-US" b="1" dirty="0" err="1"/>
              <a:t>kwaliteit</a:t>
            </a:r>
            <a:r>
              <a:rPr lang="en-US" b="1" dirty="0"/>
              <a:t> van </a:t>
            </a:r>
            <a:r>
              <a:rPr lang="en-US" b="1" dirty="0" err="1"/>
              <a:t>leven</a:t>
            </a:r>
            <a:r>
              <a:rPr lang="en-US" b="1" dirty="0"/>
              <a:t> ?</a:t>
            </a:r>
          </a:p>
          <a:p>
            <a:pPr marL="290513" indent="-290513">
              <a:lnSpc>
                <a:spcPct val="100000"/>
              </a:lnSpc>
              <a:spcBef>
                <a:spcPts val="1300"/>
              </a:spcBef>
              <a:buClr>
                <a:srgbClr val="006DB2"/>
              </a:buClr>
              <a:buFontTx/>
              <a:defRPr sz="2500">
                <a:solidFill>
                  <a:srgbClr val="752120"/>
                </a:solidFill>
                <a:latin typeface="Montserrat ExtraLight"/>
                <a:ea typeface="Montserrat ExtraLight"/>
                <a:cs typeface="Montserrat ExtraLight"/>
                <a:sym typeface="Montserrat ExtraLight"/>
              </a:defRPr>
            </a:pPr>
            <a:endParaRPr lang="en-US" dirty="0"/>
          </a:p>
          <a:p>
            <a:pPr marL="785813" lvl="1" indent="-290513">
              <a:lnSpc>
                <a:spcPct val="100000"/>
              </a:lnSpc>
              <a:spcBef>
                <a:spcPts val="1300"/>
              </a:spcBef>
              <a:buClr>
                <a:srgbClr val="006DB2"/>
              </a:buClr>
              <a:buFontTx/>
              <a:defRPr sz="2500">
                <a:solidFill>
                  <a:srgbClr val="752120"/>
                </a:solidFill>
                <a:latin typeface="Montserrat ExtraLight"/>
                <a:ea typeface="Montserrat ExtraLight"/>
                <a:cs typeface="Montserrat ExtraLight"/>
                <a:sym typeface="Montserrat ExtraLight"/>
              </a:defRPr>
            </a:pPr>
            <a:r>
              <a:rPr lang="en-US" sz="2400" dirty="0"/>
              <a:t>Woke ?</a:t>
            </a:r>
          </a:p>
          <a:p>
            <a:pPr marL="785813" lvl="1" indent="-290513">
              <a:lnSpc>
                <a:spcPct val="100000"/>
              </a:lnSpc>
              <a:spcBef>
                <a:spcPts val="1300"/>
              </a:spcBef>
              <a:buClr>
                <a:srgbClr val="006DB2"/>
              </a:buClr>
              <a:buFontTx/>
              <a:defRPr sz="2500">
                <a:solidFill>
                  <a:srgbClr val="752120"/>
                </a:solidFill>
                <a:latin typeface="Montserrat ExtraLight"/>
                <a:ea typeface="Montserrat ExtraLight"/>
                <a:cs typeface="Montserrat ExtraLight"/>
                <a:sym typeface="Montserrat ExtraLight"/>
              </a:defRPr>
            </a:pPr>
            <a:r>
              <a:rPr lang="en-US" sz="2400" dirty="0" err="1"/>
              <a:t>Gezondheid</a:t>
            </a:r>
            <a:r>
              <a:rPr lang="en-US" sz="2400" dirty="0"/>
              <a:t> </a:t>
            </a:r>
            <a:r>
              <a:rPr lang="en-US" sz="2400" dirty="0" err="1"/>
              <a:t>gerelateerde</a:t>
            </a:r>
            <a:r>
              <a:rPr lang="en-US" sz="2400" dirty="0"/>
              <a:t> </a:t>
            </a:r>
            <a:r>
              <a:rPr lang="en-US" sz="2400" dirty="0" err="1"/>
              <a:t>kwaliteit</a:t>
            </a:r>
            <a:r>
              <a:rPr lang="en-US" sz="2400" dirty="0"/>
              <a:t> van </a:t>
            </a:r>
            <a:r>
              <a:rPr lang="en-US" sz="2400" dirty="0" err="1"/>
              <a:t>leven</a:t>
            </a:r>
            <a:r>
              <a:rPr lang="en-US" sz="2400" dirty="0"/>
              <a:t> (</a:t>
            </a:r>
            <a:r>
              <a:rPr lang="en-US" sz="2400" dirty="0" err="1"/>
              <a:t>HRQoL</a:t>
            </a:r>
            <a:r>
              <a:rPr lang="en-US" sz="2400" dirty="0"/>
              <a:t>)</a:t>
            </a:r>
          </a:p>
          <a:p>
            <a:pPr marL="495300" lvl="1" indent="0">
              <a:lnSpc>
                <a:spcPct val="100000"/>
              </a:lnSpc>
              <a:spcBef>
                <a:spcPts val="1300"/>
              </a:spcBef>
              <a:buClr>
                <a:srgbClr val="006DB2"/>
              </a:buClr>
              <a:buNone/>
              <a:defRPr sz="2500">
                <a:solidFill>
                  <a:srgbClr val="752120"/>
                </a:solidFill>
                <a:latin typeface="Montserrat ExtraLight"/>
                <a:ea typeface="Montserrat ExtraLight"/>
                <a:cs typeface="Montserrat ExtraLight"/>
                <a:sym typeface="Montserrat ExtraLight"/>
              </a:defRPr>
            </a:pPr>
            <a:endParaRPr lang="en-US" sz="2400" dirty="0"/>
          </a:p>
          <a:p>
            <a:pPr marL="495300" lvl="1" indent="0">
              <a:lnSpc>
                <a:spcPct val="100000"/>
              </a:lnSpc>
              <a:spcBef>
                <a:spcPts val="1300"/>
              </a:spcBef>
              <a:buClr>
                <a:srgbClr val="006DB2"/>
              </a:buClr>
              <a:buNone/>
              <a:defRPr sz="2500">
                <a:solidFill>
                  <a:srgbClr val="752120"/>
                </a:solidFill>
                <a:latin typeface="Montserrat ExtraLight"/>
                <a:ea typeface="Montserrat ExtraLight"/>
                <a:cs typeface="Montserrat ExtraLight"/>
                <a:sym typeface="Montserrat ExtraLight"/>
              </a:defRPr>
            </a:pPr>
            <a:endParaRPr lang="en-US" dirty="0"/>
          </a:p>
          <a:p>
            <a:pPr marL="785813" lvl="1" indent="-290513">
              <a:lnSpc>
                <a:spcPct val="100000"/>
              </a:lnSpc>
              <a:spcBef>
                <a:spcPts val="1300"/>
              </a:spcBef>
              <a:buClr>
                <a:srgbClr val="006DB2"/>
              </a:buClr>
              <a:buFontTx/>
              <a:defRPr sz="2500">
                <a:solidFill>
                  <a:srgbClr val="752120"/>
                </a:solidFill>
                <a:latin typeface="Montserrat ExtraLight"/>
                <a:ea typeface="Montserrat ExtraLight"/>
                <a:cs typeface="Montserrat ExtraLight"/>
                <a:sym typeface="Montserrat ExtraLight"/>
              </a:defRPr>
            </a:pPr>
            <a:endParaRPr dirty="0"/>
          </a:p>
        </p:txBody>
      </p:sp>
      <p:sp>
        <p:nvSpPr>
          <p:cNvPr id="300" name="Wijzig tekst: klik 2x"/>
          <p:cNvSpPr txBox="1">
            <a:spLocks noGrp="1"/>
          </p:cNvSpPr>
          <p:nvPr>
            <p:ph type="title" idx="4294967295"/>
          </p:nvPr>
        </p:nvSpPr>
        <p:spPr>
          <a:xfrm>
            <a:off x="381000" y="0"/>
            <a:ext cx="10668000" cy="1131888"/>
          </a:xfrm>
          <a:prstGeom prst="rect">
            <a:avLst/>
          </a:prstGeom>
        </p:spPr>
        <p:txBody>
          <a:bodyPr lIns="0" tIns="0" rIns="0" bIns="0"/>
          <a:lstStyle/>
          <a:p>
            <a:pPr>
              <a:lnSpc>
                <a:spcPct val="100000"/>
              </a:lnSpc>
              <a:defRPr sz="3000">
                <a:solidFill>
                  <a:srgbClr val="FFFFFF"/>
                </a:solidFill>
                <a:latin typeface="Montserrat SemiBold"/>
                <a:ea typeface="Montserrat SemiBold"/>
                <a:cs typeface="Montserrat SemiBold"/>
                <a:sym typeface="Montserrat SemiBold"/>
              </a:defRPr>
            </a:pPr>
            <a:r>
              <a:rPr lang="en-US" dirty="0" err="1"/>
              <a:t>Kwaliteit</a:t>
            </a:r>
            <a:r>
              <a:rPr lang="en-US" dirty="0"/>
              <a:t> van </a:t>
            </a:r>
            <a:r>
              <a:rPr lang="en-US" dirty="0" err="1"/>
              <a:t>leven</a:t>
            </a:r>
            <a:r>
              <a:rPr lang="en-US" dirty="0"/>
              <a:t> in de </a:t>
            </a:r>
            <a:r>
              <a:rPr lang="en-US" dirty="0" err="1"/>
              <a:t>neuro-oncologie</a:t>
            </a:r>
            <a:endParaRPr dirty="0"/>
          </a:p>
        </p:txBody>
      </p:sp>
      <p:graphicFrame>
        <p:nvGraphicFramePr>
          <p:cNvPr id="3" name="Tijdelijke aanduiding voor inhoud 3">
            <a:extLst>
              <a:ext uri="{FF2B5EF4-FFF2-40B4-BE49-F238E27FC236}">
                <a16:creationId xmlns:a16="http://schemas.microsoft.com/office/drawing/2014/main" id="{0F83EB50-F09A-B654-327E-2808FFCA4BB7}"/>
              </a:ext>
            </a:extLst>
          </p:cNvPr>
          <p:cNvGraphicFramePr>
            <a:graphicFrameLocks/>
          </p:cNvGraphicFramePr>
          <p:nvPr>
            <p:extLst>
              <p:ext uri="{D42A27DB-BD31-4B8C-83A1-F6EECF244321}">
                <p14:modId xmlns:p14="http://schemas.microsoft.com/office/powerpoint/2010/main" val="957722441"/>
              </p:ext>
            </p:extLst>
          </p:nvPr>
        </p:nvGraphicFramePr>
        <p:xfrm>
          <a:off x="2235201" y="3564467"/>
          <a:ext cx="6079066" cy="2895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85690062"/>
      </p:ext>
    </p:extLst>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8" name="2025_template publieksdag_02.jpg" descr="2025_template publieksdag_02.jpg"/>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299" name="Wijzig tekst: klik 2x"/>
          <p:cNvSpPr txBox="1">
            <a:spLocks noGrp="1"/>
          </p:cNvSpPr>
          <p:nvPr>
            <p:ph type="body" idx="4294967295"/>
          </p:nvPr>
        </p:nvSpPr>
        <p:spPr>
          <a:xfrm>
            <a:off x="381000" y="1385628"/>
            <a:ext cx="11430000" cy="4744585"/>
          </a:xfrm>
          <a:prstGeom prst="rect">
            <a:avLst/>
          </a:prstGeom>
        </p:spPr>
        <p:txBody>
          <a:bodyPr lIns="0" tIns="0" rIns="0" bIns="0"/>
          <a:lstStyle/>
          <a:p>
            <a:pPr marL="0" indent="0">
              <a:lnSpc>
                <a:spcPct val="100000"/>
              </a:lnSpc>
              <a:spcBef>
                <a:spcPts val="1300"/>
              </a:spcBef>
              <a:buClr>
                <a:srgbClr val="006DB2"/>
              </a:buClr>
              <a:buNone/>
              <a:defRPr sz="2500">
                <a:solidFill>
                  <a:srgbClr val="752120"/>
                </a:solidFill>
                <a:latin typeface="Montserrat ExtraLight"/>
                <a:ea typeface="Montserrat ExtraLight"/>
                <a:cs typeface="Montserrat ExtraLight"/>
                <a:sym typeface="Montserrat ExtraLight"/>
              </a:defRPr>
            </a:pPr>
            <a:r>
              <a:rPr lang="en-US" b="1" dirty="0"/>
              <a:t>Man, 68 </a:t>
            </a:r>
            <a:r>
              <a:rPr lang="en-US" b="1" dirty="0" err="1"/>
              <a:t>jaar</a:t>
            </a:r>
            <a:endParaRPr lang="en-US" b="1" dirty="0"/>
          </a:p>
          <a:p>
            <a:pPr marL="290513" indent="-290513">
              <a:lnSpc>
                <a:spcPct val="100000"/>
              </a:lnSpc>
              <a:spcBef>
                <a:spcPts val="1300"/>
              </a:spcBef>
              <a:buClr>
                <a:srgbClr val="006DB2"/>
              </a:buClr>
              <a:buFontTx/>
              <a:defRPr sz="2500">
                <a:solidFill>
                  <a:srgbClr val="752120"/>
                </a:solidFill>
                <a:latin typeface="Montserrat ExtraLight"/>
                <a:ea typeface="Montserrat ExtraLight"/>
                <a:cs typeface="Montserrat ExtraLight"/>
                <a:sym typeface="Montserrat ExtraLight"/>
              </a:defRPr>
            </a:pPr>
            <a:endParaRPr lang="en-US" dirty="0"/>
          </a:p>
          <a:p>
            <a:pPr marL="785813" lvl="1" indent="-290513">
              <a:lnSpc>
                <a:spcPct val="100000"/>
              </a:lnSpc>
              <a:spcBef>
                <a:spcPts val="1300"/>
              </a:spcBef>
              <a:buClr>
                <a:srgbClr val="006DB2"/>
              </a:buClr>
              <a:buFontTx/>
              <a:defRPr sz="2500">
                <a:solidFill>
                  <a:srgbClr val="752120"/>
                </a:solidFill>
                <a:latin typeface="Montserrat ExtraLight"/>
                <a:ea typeface="Montserrat ExtraLight"/>
                <a:cs typeface="Montserrat ExtraLight"/>
                <a:sym typeface="Montserrat ExtraLight"/>
              </a:defRPr>
            </a:pPr>
            <a:r>
              <a:rPr lang="en-US" sz="2000" dirty="0" err="1"/>
              <a:t>Focaal</a:t>
            </a:r>
            <a:r>
              <a:rPr lang="en-US" sz="2000" dirty="0"/>
              <a:t> </a:t>
            </a:r>
            <a:r>
              <a:rPr lang="en-US" sz="2000" dirty="0" err="1"/>
              <a:t>epileptische</a:t>
            </a:r>
            <a:r>
              <a:rPr lang="en-US" sz="2000" dirty="0"/>
              <a:t> </a:t>
            </a:r>
            <a:r>
              <a:rPr lang="en-US" sz="2000" dirty="0" err="1"/>
              <a:t>aanvallen</a:t>
            </a:r>
            <a:r>
              <a:rPr lang="en-US" sz="2000" dirty="0"/>
              <a:t> (</a:t>
            </a:r>
            <a:r>
              <a:rPr lang="en-US" sz="2000" dirty="0" err="1"/>
              <a:t>flikkeringen</a:t>
            </a:r>
            <a:r>
              <a:rPr lang="en-US" sz="2000" dirty="0"/>
              <a:t> </a:t>
            </a:r>
            <a:r>
              <a:rPr lang="en-US" sz="2000" dirty="0" err="1"/>
              <a:t>gezichtsveld</a:t>
            </a:r>
            <a:r>
              <a:rPr lang="en-US" sz="2000" dirty="0"/>
              <a:t>, </a:t>
            </a:r>
            <a:r>
              <a:rPr lang="en-US" sz="2000" dirty="0" err="1"/>
              <a:t>geen</a:t>
            </a:r>
            <a:r>
              <a:rPr lang="en-US" sz="2000" dirty="0"/>
              <a:t> </a:t>
            </a:r>
            <a:r>
              <a:rPr lang="en-US" sz="2000" dirty="0" err="1"/>
              <a:t>hoofdpijn</a:t>
            </a:r>
            <a:r>
              <a:rPr lang="en-US" sz="2000" dirty="0"/>
              <a:t>)</a:t>
            </a:r>
          </a:p>
          <a:p>
            <a:pPr marL="785813" lvl="1" indent="-290513">
              <a:lnSpc>
                <a:spcPct val="100000"/>
              </a:lnSpc>
              <a:spcBef>
                <a:spcPts val="1300"/>
              </a:spcBef>
              <a:buClr>
                <a:srgbClr val="006DB2"/>
              </a:buClr>
              <a:buFontTx/>
              <a:defRPr sz="2500">
                <a:solidFill>
                  <a:srgbClr val="752120"/>
                </a:solidFill>
                <a:latin typeface="Montserrat ExtraLight"/>
                <a:ea typeface="Montserrat ExtraLight"/>
                <a:cs typeface="Montserrat ExtraLight"/>
                <a:sym typeface="Montserrat ExtraLight"/>
              </a:defRPr>
            </a:pPr>
            <a:r>
              <a:rPr lang="en-US" sz="2000" dirty="0"/>
              <a:t>MRI tumor </a:t>
            </a:r>
            <a:r>
              <a:rPr lang="en-US" sz="2000" dirty="0" err="1"/>
              <a:t>rechts</a:t>
            </a:r>
            <a:r>
              <a:rPr lang="en-US" sz="2000" dirty="0"/>
              <a:t> </a:t>
            </a:r>
            <a:r>
              <a:rPr lang="en-US" sz="2000" dirty="0" err="1"/>
              <a:t>occipitaal</a:t>
            </a:r>
            <a:endParaRPr lang="en-US" sz="2000" dirty="0"/>
          </a:p>
          <a:p>
            <a:pPr marL="785813" lvl="1" indent="-290513">
              <a:lnSpc>
                <a:spcPct val="100000"/>
              </a:lnSpc>
              <a:spcBef>
                <a:spcPts val="1300"/>
              </a:spcBef>
              <a:buClr>
                <a:srgbClr val="006DB2"/>
              </a:buClr>
              <a:buFontTx/>
              <a:defRPr sz="2500">
                <a:solidFill>
                  <a:srgbClr val="752120"/>
                </a:solidFill>
                <a:latin typeface="Montserrat ExtraLight"/>
                <a:ea typeface="Montserrat ExtraLight"/>
                <a:cs typeface="Montserrat ExtraLight"/>
                <a:sym typeface="Montserrat ExtraLight"/>
              </a:defRPr>
            </a:pPr>
            <a:r>
              <a:rPr lang="en-US" sz="2000" dirty="0" err="1"/>
              <a:t>Resectie</a:t>
            </a:r>
            <a:r>
              <a:rPr lang="en-US" sz="2000" dirty="0"/>
              <a:t> van IDH-wildtype </a:t>
            </a:r>
            <a:r>
              <a:rPr lang="en-US" sz="2000" dirty="0" err="1"/>
              <a:t>glioblastoom</a:t>
            </a:r>
            <a:endParaRPr lang="en-US" sz="2000" dirty="0"/>
          </a:p>
          <a:p>
            <a:pPr marL="785813" lvl="1" indent="-290513">
              <a:lnSpc>
                <a:spcPct val="100000"/>
              </a:lnSpc>
              <a:spcBef>
                <a:spcPts val="1300"/>
              </a:spcBef>
              <a:buClr>
                <a:srgbClr val="006DB2"/>
              </a:buClr>
              <a:buFontTx/>
              <a:defRPr sz="2500">
                <a:solidFill>
                  <a:srgbClr val="752120"/>
                </a:solidFill>
                <a:latin typeface="Montserrat ExtraLight"/>
                <a:ea typeface="Montserrat ExtraLight"/>
                <a:cs typeface="Montserrat ExtraLight"/>
                <a:sym typeface="Montserrat ExtraLight"/>
              </a:defRPr>
            </a:pPr>
            <a:r>
              <a:rPr lang="en-US" sz="2000" dirty="0" err="1"/>
              <a:t>Gecombineeerde</a:t>
            </a:r>
            <a:r>
              <a:rPr lang="en-US" sz="2000" dirty="0"/>
              <a:t> radio-</a:t>
            </a:r>
            <a:r>
              <a:rPr lang="en-US" sz="2000" dirty="0" err="1"/>
              <a:t>chemotherapie</a:t>
            </a:r>
            <a:r>
              <a:rPr lang="en-US" sz="2000" dirty="0"/>
              <a:t> en temozolomide</a:t>
            </a:r>
          </a:p>
          <a:p>
            <a:pPr marL="785813" lvl="1" indent="-290513">
              <a:lnSpc>
                <a:spcPct val="100000"/>
              </a:lnSpc>
              <a:spcBef>
                <a:spcPts val="1300"/>
              </a:spcBef>
              <a:buClr>
                <a:srgbClr val="006DB2"/>
              </a:buClr>
              <a:buFontTx/>
              <a:defRPr sz="2500">
                <a:solidFill>
                  <a:srgbClr val="752120"/>
                </a:solidFill>
                <a:latin typeface="Montserrat ExtraLight"/>
                <a:ea typeface="Montserrat ExtraLight"/>
                <a:cs typeface="Montserrat ExtraLight"/>
                <a:sym typeface="Montserrat ExtraLight"/>
              </a:defRPr>
            </a:pPr>
            <a:endParaRPr lang="en-US" sz="2000" dirty="0"/>
          </a:p>
          <a:p>
            <a:pPr marL="785813" lvl="1" indent="-290513">
              <a:lnSpc>
                <a:spcPct val="100000"/>
              </a:lnSpc>
              <a:spcBef>
                <a:spcPts val="1300"/>
              </a:spcBef>
              <a:buClr>
                <a:srgbClr val="006DB2"/>
              </a:buClr>
              <a:buFontTx/>
              <a:defRPr sz="2500">
                <a:solidFill>
                  <a:srgbClr val="752120"/>
                </a:solidFill>
                <a:latin typeface="Montserrat ExtraLight"/>
                <a:ea typeface="Montserrat ExtraLight"/>
                <a:cs typeface="Montserrat ExtraLight"/>
                <a:sym typeface="Montserrat ExtraLight"/>
              </a:defRPr>
            </a:pPr>
            <a:r>
              <a:rPr lang="en-US" sz="2000" dirty="0" err="1"/>
              <a:t>Geen</a:t>
            </a:r>
            <a:r>
              <a:rPr lang="en-US" sz="2000" dirty="0"/>
              <a:t> </a:t>
            </a:r>
            <a:r>
              <a:rPr lang="en-US" sz="2000" dirty="0" err="1"/>
              <a:t>klachten</a:t>
            </a:r>
            <a:r>
              <a:rPr lang="en-US" sz="2000" dirty="0"/>
              <a:t>, </a:t>
            </a:r>
            <a:r>
              <a:rPr lang="en-US" sz="2000" dirty="0" err="1"/>
              <a:t>geen</a:t>
            </a:r>
            <a:r>
              <a:rPr lang="en-US" sz="2000" dirty="0"/>
              <a:t> </a:t>
            </a:r>
            <a:r>
              <a:rPr lang="en-US" sz="2000" dirty="0" err="1"/>
              <a:t>functie</a:t>
            </a:r>
            <a:r>
              <a:rPr lang="en-US" sz="2000" dirty="0"/>
              <a:t> </a:t>
            </a:r>
            <a:r>
              <a:rPr lang="en-US" sz="2000" dirty="0" err="1"/>
              <a:t>verlies</a:t>
            </a:r>
            <a:r>
              <a:rPr lang="en-US" sz="2000" dirty="0"/>
              <a:t>, </a:t>
            </a:r>
            <a:r>
              <a:rPr lang="en-US" sz="2000" dirty="0" err="1"/>
              <a:t>behoudens</a:t>
            </a:r>
            <a:r>
              <a:rPr lang="en-US" sz="2000" dirty="0"/>
              <a:t> </a:t>
            </a:r>
            <a:r>
              <a:rPr lang="en-US" sz="2000" dirty="0" err="1"/>
              <a:t>gezichtsveld</a:t>
            </a:r>
            <a:endParaRPr lang="en-US" sz="2000" dirty="0"/>
          </a:p>
          <a:p>
            <a:pPr marL="785813" lvl="1" indent="-290513">
              <a:lnSpc>
                <a:spcPct val="100000"/>
              </a:lnSpc>
              <a:spcBef>
                <a:spcPts val="1300"/>
              </a:spcBef>
              <a:buClr>
                <a:srgbClr val="006DB2"/>
              </a:buClr>
              <a:buFontTx/>
              <a:defRPr sz="2500">
                <a:solidFill>
                  <a:srgbClr val="752120"/>
                </a:solidFill>
                <a:latin typeface="Montserrat ExtraLight"/>
                <a:ea typeface="Montserrat ExtraLight"/>
                <a:cs typeface="Montserrat ExtraLight"/>
                <a:sym typeface="Montserrat ExtraLight"/>
              </a:defRPr>
            </a:pPr>
            <a:r>
              <a:rPr lang="en-US" sz="2000" dirty="0" err="1"/>
              <a:t>Medicatie</a:t>
            </a:r>
            <a:r>
              <a:rPr lang="en-US" sz="2000" dirty="0"/>
              <a:t>: anti-</a:t>
            </a:r>
            <a:r>
              <a:rPr lang="en-US" sz="2000" dirty="0" err="1"/>
              <a:t>epileptica</a:t>
            </a:r>
            <a:endParaRPr lang="en-US" sz="2000" dirty="0"/>
          </a:p>
          <a:p>
            <a:pPr marL="785813" lvl="1" indent="-290513">
              <a:lnSpc>
                <a:spcPct val="100000"/>
              </a:lnSpc>
              <a:spcBef>
                <a:spcPts val="1300"/>
              </a:spcBef>
              <a:buClr>
                <a:srgbClr val="006DB2"/>
              </a:buClr>
              <a:buFontTx/>
              <a:defRPr sz="2500">
                <a:solidFill>
                  <a:srgbClr val="752120"/>
                </a:solidFill>
                <a:latin typeface="Montserrat ExtraLight"/>
                <a:ea typeface="Montserrat ExtraLight"/>
                <a:cs typeface="Montserrat ExtraLight"/>
                <a:sym typeface="Montserrat ExtraLight"/>
              </a:defRPr>
            </a:pPr>
            <a:endParaRPr lang="en-US" sz="2000" dirty="0"/>
          </a:p>
          <a:p>
            <a:pPr marL="495300" lvl="1" indent="0">
              <a:lnSpc>
                <a:spcPct val="100000"/>
              </a:lnSpc>
              <a:spcBef>
                <a:spcPts val="1300"/>
              </a:spcBef>
              <a:buClr>
                <a:srgbClr val="006DB2"/>
              </a:buClr>
              <a:buNone/>
              <a:defRPr sz="2500">
                <a:solidFill>
                  <a:srgbClr val="752120"/>
                </a:solidFill>
                <a:latin typeface="Montserrat ExtraLight"/>
                <a:ea typeface="Montserrat ExtraLight"/>
                <a:cs typeface="Montserrat ExtraLight"/>
                <a:sym typeface="Montserrat ExtraLight"/>
              </a:defRPr>
            </a:pPr>
            <a:endParaRPr lang="en-US" dirty="0"/>
          </a:p>
          <a:p>
            <a:pPr marL="785813" lvl="1" indent="-290513">
              <a:lnSpc>
                <a:spcPct val="100000"/>
              </a:lnSpc>
              <a:spcBef>
                <a:spcPts val="1300"/>
              </a:spcBef>
              <a:buClr>
                <a:srgbClr val="006DB2"/>
              </a:buClr>
              <a:buFontTx/>
              <a:defRPr sz="2500">
                <a:solidFill>
                  <a:srgbClr val="752120"/>
                </a:solidFill>
                <a:latin typeface="Montserrat ExtraLight"/>
                <a:ea typeface="Montserrat ExtraLight"/>
                <a:cs typeface="Montserrat ExtraLight"/>
                <a:sym typeface="Montserrat ExtraLight"/>
              </a:defRPr>
            </a:pPr>
            <a:endParaRPr dirty="0"/>
          </a:p>
        </p:txBody>
      </p:sp>
      <p:sp>
        <p:nvSpPr>
          <p:cNvPr id="300" name="Wijzig tekst: klik 2x"/>
          <p:cNvSpPr txBox="1">
            <a:spLocks noGrp="1"/>
          </p:cNvSpPr>
          <p:nvPr>
            <p:ph type="title" idx="4294967295"/>
          </p:nvPr>
        </p:nvSpPr>
        <p:spPr>
          <a:xfrm>
            <a:off x="381000" y="0"/>
            <a:ext cx="10668000" cy="1131888"/>
          </a:xfrm>
          <a:prstGeom prst="rect">
            <a:avLst/>
          </a:prstGeom>
        </p:spPr>
        <p:txBody>
          <a:bodyPr lIns="0" tIns="0" rIns="0" bIns="0"/>
          <a:lstStyle/>
          <a:p>
            <a:pPr>
              <a:lnSpc>
                <a:spcPct val="100000"/>
              </a:lnSpc>
              <a:defRPr sz="3000">
                <a:solidFill>
                  <a:srgbClr val="FFFFFF"/>
                </a:solidFill>
                <a:latin typeface="Montserrat SemiBold"/>
                <a:ea typeface="Montserrat SemiBold"/>
                <a:cs typeface="Montserrat SemiBold"/>
                <a:sym typeface="Montserrat SemiBold"/>
              </a:defRPr>
            </a:pPr>
            <a:r>
              <a:rPr lang="en-US" dirty="0" err="1"/>
              <a:t>Kwaliteit</a:t>
            </a:r>
            <a:r>
              <a:rPr lang="en-US" dirty="0"/>
              <a:t> van </a:t>
            </a:r>
            <a:r>
              <a:rPr lang="en-US" dirty="0" err="1"/>
              <a:t>leven</a:t>
            </a:r>
            <a:r>
              <a:rPr lang="en-US" dirty="0"/>
              <a:t> in de </a:t>
            </a:r>
            <a:r>
              <a:rPr lang="en-US" dirty="0" err="1"/>
              <a:t>neuro-oncologie</a:t>
            </a:r>
            <a:endParaRPr dirty="0"/>
          </a:p>
        </p:txBody>
      </p:sp>
      <p:pic>
        <p:nvPicPr>
          <p:cNvPr id="2" name="Picture 2">
            <a:extLst>
              <a:ext uri="{FF2B5EF4-FFF2-40B4-BE49-F238E27FC236}">
                <a16:creationId xmlns:a16="http://schemas.microsoft.com/office/drawing/2014/main" id="{D34E7DBB-05AE-34CF-4B6B-0F48B9610C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7000" y="3128607"/>
            <a:ext cx="2794000" cy="336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5532770"/>
      </p:ext>
    </p:extLst>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8" name="2025_template publieksdag_02.jpg" descr="2025_template publieksdag_02.jpg"/>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299" name="Wijzig tekst: klik 2x"/>
          <p:cNvSpPr txBox="1">
            <a:spLocks noGrp="1"/>
          </p:cNvSpPr>
          <p:nvPr>
            <p:ph type="body" idx="4294967295"/>
          </p:nvPr>
        </p:nvSpPr>
        <p:spPr>
          <a:xfrm>
            <a:off x="381000" y="1385628"/>
            <a:ext cx="11430000" cy="4744585"/>
          </a:xfrm>
          <a:prstGeom prst="rect">
            <a:avLst/>
          </a:prstGeom>
        </p:spPr>
        <p:txBody>
          <a:bodyPr lIns="0" tIns="0" rIns="0" bIns="0"/>
          <a:lstStyle/>
          <a:p>
            <a:pPr marL="0" indent="0">
              <a:lnSpc>
                <a:spcPct val="100000"/>
              </a:lnSpc>
              <a:spcBef>
                <a:spcPts val="1300"/>
              </a:spcBef>
              <a:buClr>
                <a:srgbClr val="006DB2"/>
              </a:buClr>
              <a:buNone/>
              <a:defRPr sz="2500">
                <a:solidFill>
                  <a:srgbClr val="752120"/>
                </a:solidFill>
                <a:latin typeface="Montserrat ExtraLight"/>
                <a:ea typeface="Montserrat ExtraLight"/>
                <a:cs typeface="Montserrat ExtraLight"/>
                <a:sym typeface="Montserrat ExtraLight"/>
              </a:defRPr>
            </a:pPr>
            <a:r>
              <a:rPr lang="en-US" b="1" dirty="0"/>
              <a:t>Man, 68 </a:t>
            </a:r>
            <a:r>
              <a:rPr lang="en-US" b="1" dirty="0" err="1"/>
              <a:t>jaar</a:t>
            </a:r>
            <a:endParaRPr lang="en-US" b="1" dirty="0"/>
          </a:p>
          <a:p>
            <a:pPr marL="290513" indent="-290513">
              <a:lnSpc>
                <a:spcPct val="100000"/>
              </a:lnSpc>
              <a:spcBef>
                <a:spcPts val="1300"/>
              </a:spcBef>
              <a:buClr>
                <a:srgbClr val="006DB2"/>
              </a:buClr>
              <a:buFontTx/>
              <a:defRPr sz="2500">
                <a:solidFill>
                  <a:srgbClr val="752120"/>
                </a:solidFill>
                <a:latin typeface="Montserrat ExtraLight"/>
                <a:ea typeface="Montserrat ExtraLight"/>
                <a:cs typeface="Montserrat ExtraLight"/>
                <a:sym typeface="Montserrat ExtraLight"/>
              </a:defRPr>
            </a:pPr>
            <a:endParaRPr lang="en-US" dirty="0"/>
          </a:p>
          <a:p>
            <a:pPr marL="785813" lvl="1" indent="-290513">
              <a:lnSpc>
                <a:spcPct val="100000"/>
              </a:lnSpc>
              <a:spcBef>
                <a:spcPts val="1300"/>
              </a:spcBef>
              <a:buClr>
                <a:srgbClr val="006DB2"/>
              </a:buClr>
              <a:buFontTx/>
              <a:defRPr sz="2500">
                <a:solidFill>
                  <a:srgbClr val="752120"/>
                </a:solidFill>
                <a:latin typeface="Montserrat ExtraLight"/>
                <a:ea typeface="Montserrat ExtraLight"/>
                <a:cs typeface="Montserrat ExtraLight"/>
                <a:sym typeface="Montserrat ExtraLight"/>
              </a:defRPr>
            </a:pPr>
            <a:r>
              <a:rPr lang="en-US" sz="2000" dirty="0"/>
              <a:t>Na </a:t>
            </a:r>
            <a:r>
              <a:rPr lang="en-US" sz="2000" dirty="0" err="1"/>
              <a:t>behandeling</a:t>
            </a:r>
            <a:r>
              <a:rPr lang="en-US" sz="2000" dirty="0"/>
              <a:t> minder </a:t>
            </a:r>
            <a:r>
              <a:rPr lang="en-US" sz="2000" dirty="0" err="1"/>
              <a:t>vermoeid</a:t>
            </a:r>
            <a:r>
              <a:rPr lang="en-US" sz="2000" dirty="0"/>
              <a:t>, </a:t>
            </a:r>
            <a:r>
              <a:rPr lang="en-US" sz="2000" dirty="0" err="1"/>
              <a:t>meer</a:t>
            </a:r>
            <a:r>
              <a:rPr lang="en-US" sz="2000" dirty="0"/>
              <a:t> </a:t>
            </a:r>
            <a:r>
              <a:rPr lang="en-US" sz="2000" dirty="0" err="1"/>
              <a:t>energie</a:t>
            </a:r>
            <a:endParaRPr lang="en-US" sz="2000" dirty="0"/>
          </a:p>
          <a:p>
            <a:pPr marL="785813" lvl="1" indent="-290513">
              <a:lnSpc>
                <a:spcPct val="100000"/>
              </a:lnSpc>
              <a:spcBef>
                <a:spcPts val="1300"/>
              </a:spcBef>
              <a:buClr>
                <a:srgbClr val="006DB2"/>
              </a:buClr>
              <a:buFontTx/>
              <a:defRPr sz="2500">
                <a:solidFill>
                  <a:srgbClr val="752120"/>
                </a:solidFill>
                <a:latin typeface="Montserrat ExtraLight"/>
                <a:ea typeface="Montserrat ExtraLight"/>
                <a:cs typeface="Montserrat ExtraLight"/>
                <a:sym typeface="Montserrat ExtraLight"/>
              </a:defRPr>
            </a:pPr>
            <a:r>
              <a:rPr lang="en-US" sz="2000" dirty="0" err="1"/>
              <a:t>Heeft</a:t>
            </a:r>
            <a:r>
              <a:rPr lang="en-US" sz="2000" dirty="0"/>
              <a:t> </a:t>
            </a:r>
            <a:r>
              <a:rPr lang="en-US" sz="2000" dirty="0" err="1"/>
              <a:t>aanhoudende</a:t>
            </a:r>
            <a:r>
              <a:rPr lang="en-US" sz="2000" dirty="0"/>
              <a:t> </a:t>
            </a:r>
            <a:r>
              <a:rPr lang="en-US" sz="2000" dirty="0" err="1"/>
              <a:t>goede</a:t>
            </a:r>
            <a:r>
              <a:rPr lang="en-US" sz="2000" dirty="0"/>
              <a:t> </a:t>
            </a:r>
            <a:r>
              <a:rPr lang="en-US" sz="2000" dirty="0" err="1"/>
              <a:t>kwaliteit</a:t>
            </a:r>
            <a:r>
              <a:rPr lang="en-US" sz="2000" dirty="0"/>
              <a:t> van </a:t>
            </a:r>
            <a:r>
              <a:rPr lang="en-US" sz="2000" dirty="0" err="1"/>
              <a:t>leven</a:t>
            </a:r>
            <a:endParaRPr lang="en-US" sz="2000" dirty="0"/>
          </a:p>
          <a:p>
            <a:pPr marL="785813" lvl="1" indent="-290513">
              <a:lnSpc>
                <a:spcPct val="100000"/>
              </a:lnSpc>
              <a:spcBef>
                <a:spcPts val="1300"/>
              </a:spcBef>
              <a:buClr>
                <a:srgbClr val="006DB2"/>
              </a:buClr>
              <a:buFontTx/>
              <a:defRPr sz="2500">
                <a:solidFill>
                  <a:srgbClr val="752120"/>
                </a:solidFill>
                <a:latin typeface="Montserrat ExtraLight"/>
                <a:ea typeface="Montserrat ExtraLight"/>
                <a:cs typeface="Montserrat ExtraLight"/>
                <a:sym typeface="Montserrat ExtraLight"/>
              </a:defRPr>
            </a:pPr>
            <a:endParaRPr lang="en-US" sz="2000" dirty="0"/>
          </a:p>
          <a:p>
            <a:pPr marL="785813" lvl="1" indent="-290513">
              <a:lnSpc>
                <a:spcPct val="100000"/>
              </a:lnSpc>
              <a:spcBef>
                <a:spcPts val="1300"/>
              </a:spcBef>
              <a:buClr>
                <a:srgbClr val="006DB2"/>
              </a:buClr>
              <a:buFontTx/>
              <a:defRPr sz="2500">
                <a:solidFill>
                  <a:srgbClr val="752120"/>
                </a:solidFill>
                <a:latin typeface="Montserrat ExtraLight"/>
                <a:ea typeface="Montserrat ExtraLight"/>
                <a:cs typeface="Montserrat ExtraLight"/>
                <a:sym typeface="Montserrat ExtraLight"/>
              </a:defRPr>
            </a:pPr>
            <a:r>
              <a:rPr lang="en-US" sz="2000" dirty="0" err="1"/>
              <a:t>Ruim</a:t>
            </a:r>
            <a:r>
              <a:rPr lang="en-US" sz="2000" dirty="0"/>
              <a:t> 2 </a:t>
            </a:r>
            <a:r>
              <a:rPr lang="en-US" sz="2000" dirty="0" err="1"/>
              <a:t>jaar</a:t>
            </a:r>
            <a:r>
              <a:rPr lang="en-US" sz="2000" dirty="0"/>
              <a:t> </a:t>
            </a:r>
            <a:r>
              <a:rPr lang="en-US" sz="2000" dirty="0" err="1"/>
              <a:t>na</a:t>
            </a:r>
            <a:r>
              <a:rPr lang="en-US" sz="2000" dirty="0"/>
              <a:t> </a:t>
            </a:r>
            <a:r>
              <a:rPr lang="en-US" sz="2000" dirty="0" err="1"/>
              <a:t>resectie</a:t>
            </a:r>
            <a:r>
              <a:rPr lang="en-US" sz="2000" dirty="0"/>
              <a:t> in </a:t>
            </a:r>
            <a:r>
              <a:rPr lang="en-US" sz="2000" dirty="0" err="1"/>
              <a:t>korte</a:t>
            </a:r>
            <a:r>
              <a:rPr lang="en-US" sz="2000" dirty="0"/>
              <a:t> </a:t>
            </a:r>
            <a:r>
              <a:rPr lang="en-US" sz="2000" dirty="0" err="1"/>
              <a:t>tijd</a:t>
            </a:r>
            <a:r>
              <a:rPr lang="en-US" sz="2000" dirty="0"/>
              <a:t> </a:t>
            </a:r>
            <a:r>
              <a:rPr lang="en-US" sz="2000" dirty="0" err="1"/>
              <a:t>achteruit</a:t>
            </a:r>
            <a:endParaRPr lang="en-US" sz="2000" dirty="0"/>
          </a:p>
          <a:p>
            <a:pPr marL="785813" lvl="1" indent="-290513">
              <a:lnSpc>
                <a:spcPct val="100000"/>
              </a:lnSpc>
              <a:spcBef>
                <a:spcPts val="1300"/>
              </a:spcBef>
              <a:buClr>
                <a:srgbClr val="006DB2"/>
              </a:buClr>
              <a:buFontTx/>
              <a:defRPr sz="2500">
                <a:solidFill>
                  <a:srgbClr val="752120"/>
                </a:solidFill>
                <a:latin typeface="Montserrat ExtraLight"/>
                <a:ea typeface="Montserrat ExtraLight"/>
                <a:cs typeface="Montserrat ExtraLight"/>
                <a:sym typeface="Montserrat ExtraLight"/>
              </a:defRPr>
            </a:pPr>
            <a:r>
              <a:rPr lang="en-US" sz="2000" dirty="0" err="1"/>
              <a:t>Hoofdpijn</a:t>
            </a:r>
            <a:r>
              <a:rPr lang="en-US" sz="2000" dirty="0"/>
              <a:t>, </a:t>
            </a:r>
            <a:r>
              <a:rPr lang="en-US" sz="2000" dirty="0" err="1"/>
              <a:t>uitval</a:t>
            </a:r>
            <a:r>
              <a:rPr lang="en-US" sz="2000" dirty="0"/>
              <a:t> </a:t>
            </a:r>
            <a:r>
              <a:rPr lang="en-US" sz="2000" dirty="0" err="1"/>
              <a:t>kracht</a:t>
            </a:r>
            <a:r>
              <a:rPr lang="en-US" sz="2000" dirty="0"/>
              <a:t> en </a:t>
            </a:r>
            <a:r>
              <a:rPr lang="en-US" sz="2000" dirty="0" err="1"/>
              <a:t>gevoel</a:t>
            </a:r>
            <a:r>
              <a:rPr lang="en-US" sz="2000" dirty="0"/>
              <a:t> links</a:t>
            </a:r>
          </a:p>
          <a:p>
            <a:pPr marL="785813" lvl="1" indent="-290513">
              <a:lnSpc>
                <a:spcPct val="100000"/>
              </a:lnSpc>
              <a:spcBef>
                <a:spcPts val="1300"/>
              </a:spcBef>
              <a:buClr>
                <a:srgbClr val="006DB2"/>
              </a:buClr>
              <a:buFontTx/>
              <a:defRPr sz="2500">
                <a:solidFill>
                  <a:srgbClr val="752120"/>
                </a:solidFill>
                <a:latin typeface="Montserrat ExtraLight"/>
                <a:ea typeface="Montserrat ExtraLight"/>
                <a:cs typeface="Montserrat ExtraLight"/>
                <a:sym typeface="Montserrat ExtraLight"/>
              </a:defRPr>
            </a:pPr>
            <a:r>
              <a:rPr lang="en-US" sz="2000" dirty="0"/>
              <a:t>MRI </a:t>
            </a:r>
            <a:r>
              <a:rPr lang="en-US" sz="2000" dirty="0" err="1"/>
              <a:t>locaal</a:t>
            </a:r>
            <a:r>
              <a:rPr lang="en-US" sz="2000" dirty="0"/>
              <a:t> </a:t>
            </a:r>
            <a:r>
              <a:rPr lang="en-US" sz="2000" dirty="0" err="1"/>
              <a:t>recidief</a:t>
            </a:r>
            <a:r>
              <a:rPr lang="en-US" sz="2000" dirty="0"/>
              <a:t>, </a:t>
            </a:r>
            <a:r>
              <a:rPr lang="en-US" sz="2000" dirty="0" err="1"/>
              <a:t>veel</a:t>
            </a:r>
            <a:r>
              <a:rPr lang="en-US" sz="2000" dirty="0"/>
              <a:t> </a:t>
            </a:r>
            <a:r>
              <a:rPr lang="en-US" sz="2000" dirty="0" err="1"/>
              <a:t>oedeem</a:t>
            </a:r>
            <a:endParaRPr lang="en-US" sz="2000" dirty="0"/>
          </a:p>
          <a:p>
            <a:pPr marL="785813" lvl="1" indent="-290513">
              <a:lnSpc>
                <a:spcPct val="100000"/>
              </a:lnSpc>
              <a:spcBef>
                <a:spcPts val="1300"/>
              </a:spcBef>
              <a:buClr>
                <a:srgbClr val="006DB2"/>
              </a:buClr>
              <a:buFontTx/>
              <a:defRPr sz="2500">
                <a:solidFill>
                  <a:srgbClr val="752120"/>
                </a:solidFill>
                <a:latin typeface="Montserrat ExtraLight"/>
                <a:ea typeface="Montserrat ExtraLight"/>
                <a:cs typeface="Montserrat ExtraLight"/>
                <a:sym typeface="Montserrat ExtraLight"/>
              </a:defRPr>
            </a:pPr>
            <a:r>
              <a:rPr lang="en-US" sz="2000" dirty="0" err="1"/>
              <a:t>Reageert</a:t>
            </a:r>
            <a:r>
              <a:rPr lang="en-US" sz="2000" dirty="0"/>
              <a:t> </a:t>
            </a:r>
            <a:r>
              <a:rPr lang="en-US" sz="2000" dirty="0" err="1"/>
              <a:t>kort</a:t>
            </a:r>
            <a:r>
              <a:rPr lang="en-US" sz="2000" dirty="0"/>
              <a:t> op </a:t>
            </a:r>
            <a:r>
              <a:rPr lang="en-US" sz="2000" dirty="0" err="1"/>
              <a:t>dexamethason</a:t>
            </a:r>
            <a:r>
              <a:rPr lang="en-US" sz="2000" dirty="0"/>
              <a:t>, </a:t>
            </a:r>
            <a:r>
              <a:rPr lang="en-US" sz="2000" dirty="0" err="1"/>
              <a:t>overlijdt</a:t>
            </a:r>
            <a:r>
              <a:rPr lang="en-US" sz="2000" dirty="0"/>
              <a:t> </a:t>
            </a:r>
            <a:r>
              <a:rPr lang="en-US" sz="2000" dirty="0" err="1"/>
              <a:t>na</a:t>
            </a:r>
            <a:r>
              <a:rPr lang="en-US" sz="2000" dirty="0"/>
              <a:t> 2 </a:t>
            </a:r>
            <a:r>
              <a:rPr lang="en-US" sz="2000" dirty="0" err="1"/>
              <a:t>maanden</a:t>
            </a:r>
            <a:endParaRPr lang="en-US" sz="2000" dirty="0"/>
          </a:p>
          <a:p>
            <a:pPr marL="785813" lvl="1" indent="-290513">
              <a:lnSpc>
                <a:spcPct val="100000"/>
              </a:lnSpc>
              <a:spcBef>
                <a:spcPts val="1300"/>
              </a:spcBef>
              <a:buClr>
                <a:srgbClr val="006DB2"/>
              </a:buClr>
              <a:buFontTx/>
              <a:defRPr sz="2500">
                <a:solidFill>
                  <a:srgbClr val="752120"/>
                </a:solidFill>
                <a:latin typeface="Montserrat ExtraLight"/>
                <a:ea typeface="Montserrat ExtraLight"/>
                <a:cs typeface="Montserrat ExtraLight"/>
                <a:sym typeface="Montserrat ExtraLight"/>
              </a:defRPr>
            </a:pPr>
            <a:endParaRPr lang="en-US" sz="2000" dirty="0"/>
          </a:p>
          <a:p>
            <a:pPr marL="785813" lvl="1" indent="-290513">
              <a:lnSpc>
                <a:spcPct val="100000"/>
              </a:lnSpc>
              <a:spcBef>
                <a:spcPts val="1300"/>
              </a:spcBef>
              <a:buClr>
                <a:srgbClr val="006DB2"/>
              </a:buClr>
              <a:buFontTx/>
              <a:defRPr sz="2500">
                <a:solidFill>
                  <a:srgbClr val="752120"/>
                </a:solidFill>
                <a:latin typeface="Montserrat ExtraLight"/>
                <a:ea typeface="Montserrat ExtraLight"/>
                <a:cs typeface="Montserrat ExtraLight"/>
                <a:sym typeface="Montserrat ExtraLight"/>
              </a:defRPr>
            </a:pPr>
            <a:endParaRPr lang="en-US" sz="2000" dirty="0"/>
          </a:p>
          <a:p>
            <a:pPr marL="495300" lvl="1" indent="0">
              <a:lnSpc>
                <a:spcPct val="100000"/>
              </a:lnSpc>
              <a:spcBef>
                <a:spcPts val="1300"/>
              </a:spcBef>
              <a:buClr>
                <a:srgbClr val="006DB2"/>
              </a:buClr>
              <a:buNone/>
              <a:defRPr sz="2500">
                <a:solidFill>
                  <a:srgbClr val="752120"/>
                </a:solidFill>
                <a:latin typeface="Montserrat ExtraLight"/>
                <a:ea typeface="Montserrat ExtraLight"/>
                <a:cs typeface="Montserrat ExtraLight"/>
                <a:sym typeface="Montserrat ExtraLight"/>
              </a:defRPr>
            </a:pPr>
            <a:endParaRPr lang="en-US" dirty="0"/>
          </a:p>
          <a:p>
            <a:pPr marL="785813" lvl="1" indent="-290513">
              <a:lnSpc>
                <a:spcPct val="100000"/>
              </a:lnSpc>
              <a:spcBef>
                <a:spcPts val="1300"/>
              </a:spcBef>
              <a:buClr>
                <a:srgbClr val="006DB2"/>
              </a:buClr>
              <a:buFontTx/>
              <a:defRPr sz="2500">
                <a:solidFill>
                  <a:srgbClr val="752120"/>
                </a:solidFill>
                <a:latin typeface="Montserrat ExtraLight"/>
                <a:ea typeface="Montserrat ExtraLight"/>
                <a:cs typeface="Montserrat ExtraLight"/>
                <a:sym typeface="Montserrat ExtraLight"/>
              </a:defRPr>
            </a:pPr>
            <a:endParaRPr dirty="0"/>
          </a:p>
        </p:txBody>
      </p:sp>
      <p:sp>
        <p:nvSpPr>
          <p:cNvPr id="300" name="Wijzig tekst: klik 2x"/>
          <p:cNvSpPr txBox="1">
            <a:spLocks noGrp="1"/>
          </p:cNvSpPr>
          <p:nvPr>
            <p:ph type="title" idx="4294967295"/>
          </p:nvPr>
        </p:nvSpPr>
        <p:spPr>
          <a:xfrm>
            <a:off x="381000" y="0"/>
            <a:ext cx="10668000" cy="1131888"/>
          </a:xfrm>
          <a:prstGeom prst="rect">
            <a:avLst/>
          </a:prstGeom>
        </p:spPr>
        <p:txBody>
          <a:bodyPr lIns="0" tIns="0" rIns="0" bIns="0"/>
          <a:lstStyle/>
          <a:p>
            <a:pPr>
              <a:lnSpc>
                <a:spcPct val="100000"/>
              </a:lnSpc>
              <a:defRPr sz="3000">
                <a:solidFill>
                  <a:srgbClr val="FFFFFF"/>
                </a:solidFill>
                <a:latin typeface="Montserrat SemiBold"/>
                <a:ea typeface="Montserrat SemiBold"/>
                <a:cs typeface="Montserrat SemiBold"/>
                <a:sym typeface="Montserrat SemiBold"/>
              </a:defRPr>
            </a:pPr>
            <a:r>
              <a:rPr lang="en-US" dirty="0" err="1"/>
              <a:t>Kwaliteit</a:t>
            </a:r>
            <a:r>
              <a:rPr lang="en-US" dirty="0"/>
              <a:t> van </a:t>
            </a:r>
            <a:r>
              <a:rPr lang="en-US" dirty="0" err="1"/>
              <a:t>leven</a:t>
            </a:r>
            <a:r>
              <a:rPr lang="en-US" dirty="0"/>
              <a:t> in de </a:t>
            </a:r>
            <a:r>
              <a:rPr lang="en-US" dirty="0" err="1"/>
              <a:t>neuro-oncologie</a:t>
            </a:r>
            <a:endParaRPr dirty="0"/>
          </a:p>
        </p:txBody>
      </p:sp>
      <p:pic>
        <p:nvPicPr>
          <p:cNvPr id="2" name="Picture 2">
            <a:extLst>
              <a:ext uri="{FF2B5EF4-FFF2-40B4-BE49-F238E27FC236}">
                <a16:creationId xmlns:a16="http://schemas.microsoft.com/office/drawing/2014/main" id="{D34E7DBB-05AE-34CF-4B6B-0F48B9610C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7000" y="3128607"/>
            <a:ext cx="2794000" cy="336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6174149"/>
      </p:ext>
    </p:extLst>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8" name="2025_template publieksdag_02.jpg" descr="2025_template publieksdag_02.jpg"/>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299" name="Wijzig tekst: klik 2x"/>
          <p:cNvSpPr txBox="1">
            <a:spLocks noGrp="1"/>
          </p:cNvSpPr>
          <p:nvPr>
            <p:ph type="body" idx="4294967295"/>
          </p:nvPr>
        </p:nvSpPr>
        <p:spPr>
          <a:xfrm>
            <a:off x="381000" y="1385628"/>
            <a:ext cx="11430000" cy="4744585"/>
          </a:xfrm>
          <a:prstGeom prst="rect">
            <a:avLst/>
          </a:prstGeom>
        </p:spPr>
        <p:txBody>
          <a:bodyPr lIns="0" tIns="0" rIns="0" bIns="0"/>
          <a:lstStyle/>
          <a:p>
            <a:pPr marL="0" indent="0">
              <a:lnSpc>
                <a:spcPct val="100000"/>
              </a:lnSpc>
              <a:spcBef>
                <a:spcPts val="1300"/>
              </a:spcBef>
              <a:buClr>
                <a:srgbClr val="006DB2"/>
              </a:buClr>
              <a:buNone/>
              <a:defRPr sz="2500">
                <a:solidFill>
                  <a:srgbClr val="752120"/>
                </a:solidFill>
                <a:latin typeface="Montserrat ExtraLight"/>
                <a:ea typeface="Montserrat ExtraLight"/>
                <a:cs typeface="Montserrat ExtraLight"/>
                <a:sym typeface="Montserrat ExtraLight"/>
              </a:defRPr>
            </a:pPr>
            <a:r>
              <a:rPr lang="en-US" b="1" dirty="0"/>
              <a:t>Vrouw, 34 </a:t>
            </a:r>
            <a:r>
              <a:rPr lang="en-US" b="1" dirty="0" err="1"/>
              <a:t>jaar</a:t>
            </a:r>
            <a:endParaRPr lang="en-US" b="1" dirty="0"/>
          </a:p>
          <a:p>
            <a:pPr marL="290513" indent="-290513">
              <a:lnSpc>
                <a:spcPct val="100000"/>
              </a:lnSpc>
              <a:spcBef>
                <a:spcPts val="1300"/>
              </a:spcBef>
              <a:buClr>
                <a:srgbClr val="006DB2"/>
              </a:buClr>
              <a:buFontTx/>
              <a:defRPr sz="2500">
                <a:solidFill>
                  <a:srgbClr val="752120"/>
                </a:solidFill>
                <a:latin typeface="Montserrat ExtraLight"/>
                <a:ea typeface="Montserrat ExtraLight"/>
                <a:cs typeface="Montserrat ExtraLight"/>
                <a:sym typeface="Montserrat ExtraLight"/>
              </a:defRPr>
            </a:pPr>
            <a:endParaRPr lang="en-US" dirty="0"/>
          </a:p>
          <a:p>
            <a:pPr marL="785813" lvl="1" indent="-290513">
              <a:lnSpc>
                <a:spcPct val="100000"/>
              </a:lnSpc>
              <a:spcBef>
                <a:spcPts val="1300"/>
              </a:spcBef>
              <a:buClr>
                <a:srgbClr val="006DB2"/>
              </a:buClr>
              <a:buFontTx/>
              <a:defRPr sz="2500">
                <a:solidFill>
                  <a:srgbClr val="752120"/>
                </a:solidFill>
                <a:latin typeface="Montserrat ExtraLight"/>
                <a:ea typeface="Montserrat ExtraLight"/>
                <a:cs typeface="Montserrat ExtraLight"/>
                <a:sym typeface="Montserrat ExtraLight"/>
              </a:defRPr>
            </a:pPr>
            <a:r>
              <a:rPr lang="en-US" sz="2000" dirty="0" err="1"/>
              <a:t>Focaal</a:t>
            </a:r>
            <a:r>
              <a:rPr lang="en-US" sz="2000" dirty="0"/>
              <a:t> </a:t>
            </a:r>
            <a:r>
              <a:rPr lang="en-US" sz="2000" dirty="0" err="1"/>
              <a:t>epileptische</a:t>
            </a:r>
            <a:r>
              <a:rPr lang="en-US" sz="2000" dirty="0"/>
              <a:t> </a:t>
            </a:r>
            <a:r>
              <a:rPr lang="en-US" sz="2000" dirty="0" err="1"/>
              <a:t>aanvallen</a:t>
            </a:r>
            <a:r>
              <a:rPr lang="en-US" sz="2000" dirty="0"/>
              <a:t> (</a:t>
            </a:r>
            <a:r>
              <a:rPr lang="en-US" sz="2000" dirty="0" err="1"/>
              <a:t>schokken</a:t>
            </a:r>
            <a:r>
              <a:rPr lang="en-US" sz="2000" dirty="0"/>
              <a:t> linker arm/been)</a:t>
            </a:r>
          </a:p>
          <a:p>
            <a:pPr marL="785813" lvl="1" indent="-290513">
              <a:lnSpc>
                <a:spcPct val="100000"/>
              </a:lnSpc>
              <a:spcBef>
                <a:spcPts val="1300"/>
              </a:spcBef>
              <a:buClr>
                <a:srgbClr val="006DB2"/>
              </a:buClr>
              <a:buFontTx/>
              <a:defRPr sz="2500">
                <a:solidFill>
                  <a:srgbClr val="752120"/>
                </a:solidFill>
                <a:latin typeface="Montserrat ExtraLight"/>
                <a:ea typeface="Montserrat ExtraLight"/>
                <a:cs typeface="Montserrat ExtraLight"/>
                <a:sym typeface="Montserrat ExtraLight"/>
              </a:defRPr>
            </a:pPr>
            <a:r>
              <a:rPr lang="en-US" sz="2000" dirty="0"/>
              <a:t>MRI </a:t>
            </a:r>
            <a:r>
              <a:rPr lang="en-US" sz="2000" dirty="0" err="1"/>
              <a:t>rechts</a:t>
            </a:r>
            <a:r>
              <a:rPr lang="en-US" sz="2000" dirty="0"/>
              <a:t> </a:t>
            </a:r>
            <a:r>
              <a:rPr lang="en-US" sz="2000" dirty="0" err="1"/>
              <a:t>frontale</a:t>
            </a:r>
            <a:r>
              <a:rPr lang="en-US" sz="2000" dirty="0"/>
              <a:t> tumor, </a:t>
            </a:r>
            <a:r>
              <a:rPr lang="en-US" sz="2000" dirty="0" err="1"/>
              <a:t>geen</a:t>
            </a:r>
            <a:r>
              <a:rPr lang="en-US" sz="2000" dirty="0"/>
              <a:t> </a:t>
            </a:r>
            <a:r>
              <a:rPr lang="en-US" sz="2000" dirty="0" err="1"/>
              <a:t>contrastlekkage</a:t>
            </a:r>
            <a:endParaRPr lang="en-US" sz="2000" dirty="0"/>
          </a:p>
          <a:p>
            <a:pPr marL="785813" lvl="1" indent="-290513">
              <a:lnSpc>
                <a:spcPct val="100000"/>
              </a:lnSpc>
              <a:spcBef>
                <a:spcPts val="1300"/>
              </a:spcBef>
              <a:buClr>
                <a:srgbClr val="006DB2"/>
              </a:buClr>
              <a:buFontTx/>
              <a:defRPr sz="2500">
                <a:solidFill>
                  <a:srgbClr val="752120"/>
                </a:solidFill>
                <a:latin typeface="Montserrat ExtraLight"/>
                <a:ea typeface="Montserrat ExtraLight"/>
                <a:cs typeface="Montserrat ExtraLight"/>
                <a:sym typeface="Montserrat ExtraLight"/>
              </a:defRPr>
            </a:pPr>
            <a:r>
              <a:rPr lang="en-US" sz="2000" dirty="0" err="1"/>
              <a:t>Resectie</a:t>
            </a:r>
            <a:r>
              <a:rPr lang="en-US" sz="2000" dirty="0"/>
              <a:t> van IDH-mutant </a:t>
            </a:r>
            <a:r>
              <a:rPr lang="en-US" sz="2000" dirty="0" err="1"/>
              <a:t>astrocytoom</a:t>
            </a:r>
            <a:endParaRPr lang="en-US" sz="2000" dirty="0"/>
          </a:p>
          <a:p>
            <a:pPr marL="785813" lvl="1" indent="-290513">
              <a:lnSpc>
                <a:spcPct val="100000"/>
              </a:lnSpc>
              <a:spcBef>
                <a:spcPts val="1300"/>
              </a:spcBef>
              <a:buClr>
                <a:srgbClr val="006DB2"/>
              </a:buClr>
              <a:buFontTx/>
              <a:defRPr sz="2500">
                <a:solidFill>
                  <a:srgbClr val="752120"/>
                </a:solidFill>
                <a:latin typeface="Montserrat ExtraLight"/>
                <a:ea typeface="Montserrat ExtraLight"/>
                <a:cs typeface="Montserrat ExtraLight"/>
                <a:sym typeface="Montserrat ExtraLight"/>
              </a:defRPr>
            </a:pPr>
            <a:endParaRPr lang="en-US" sz="2000" dirty="0"/>
          </a:p>
          <a:p>
            <a:pPr marL="785813" lvl="1" indent="-290513">
              <a:lnSpc>
                <a:spcPct val="100000"/>
              </a:lnSpc>
              <a:spcBef>
                <a:spcPts val="1300"/>
              </a:spcBef>
              <a:buClr>
                <a:srgbClr val="006DB2"/>
              </a:buClr>
              <a:buFontTx/>
              <a:defRPr sz="2500">
                <a:solidFill>
                  <a:srgbClr val="752120"/>
                </a:solidFill>
                <a:latin typeface="Montserrat ExtraLight"/>
                <a:ea typeface="Montserrat ExtraLight"/>
                <a:cs typeface="Montserrat ExtraLight"/>
                <a:sym typeface="Montserrat ExtraLight"/>
              </a:defRPr>
            </a:pPr>
            <a:r>
              <a:rPr lang="en-US" sz="2000" dirty="0" err="1"/>
              <a:t>Protonentherapie</a:t>
            </a:r>
            <a:r>
              <a:rPr lang="en-US" sz="2000" dirty="0"/>
              <a:t>, </a:t>
            </a:r>
            <a:r>
              <a:rPr lang="en-US" sz="2000" dirty="0" err="1"/>
              <a:t>gevolgd</a:t>
            </a:r>
            <a:r>
              <a:rPr lang="en-US" sz="2000" dirty="0"/>
              <a:t> door temozolomide</a:t>
            </a:r>
          </a:p>
          <a:p>
            <a:pPr marL="785813" lvl="1" indent="-290513">
              <a:lnSpc>
                <a:spcPct val="100000"/>
              </a:lnSpc>
              <a:spcBef>
                <a:spcPts val="1300"/>
              </a:spcBef>
              <a:buClr>
                <a:srgbClr val="006DB2"/>
              </a:buClr>
              <a:buFontTx/>
              <a:defRPr sz="2500">
                <a:solidFill>
                  <a:srgbClr val="752120"/>
                </a:solidFill>
                <a:latin typeface="Montserrat ExtraLight"/>
                <a:ea typeface="Montserrat ExtraLight"/>
                <a:cs typeface="Montserrat ExtraLight"/>
                <a:sym typeface="Montserrat ExtraLight"/>
              </a:defRPr>
            </a:pPr>
            <a:r>
              <a:rPr lang="en-US" sz="2000" dirty="0" err="1"/>
              <a:t>Vermoeidheid</a:t>
            </a:r>
            <a:r>
              <a:rPr lang="en-US" sz="2000" dirty="0"/>
              <a:t> die </a:t>
            </a:r>
            <a:r>
              <a:rPr lang="en-US" sz="2000" dirty="0" err="1"/>
              <a:t>aanhoudt</a:t>
            </a:r>
            <a:endParaRPr lang="en-US" sz="2000" dirty="0"/>
          </a:p>
          <a:p>
            <a:pPr marL="785813" lvl="1" indent="-290513">
              <a:lnSpc>
                <a:spcPct val="100000"/>
              </a:lnSpc>
              <a:spcBef>
                <a:spcPts val="1300"/>
              </a:spcBef>
              <a:buClr>
                <a:srgbClr val="006DB2"/>
              </a:buClr>
              <a:buFontTx/>
              <a:defRPr sz="2500">
                <a:solidFill>
                  <a:srgbClr val="752120"/>
                </a:solidFill>
                <a:latin typeface="Montserrat ExtraLight"/>
                <a:ea typeface="Montserrat ExtraLight"/>
                <a:cs typeface="Montserrat ExtraLight"/>
                <a:sym typeface="Montserrat ExtraLight"/>
              </a:defRPr>
            </a:pPr>
            <a:r>
              <a:rPr lang="en-US" sz="2000" dirty="0"/>
              <a:t>Rol in </a:t>
            </a:r>
            <a:r>
              <a:rPr lang="en-US" sz="2000" dirty="0" err="1"/>
              <a:t>gezin</a:t>
            </a:r>
            <a:r>
              <a:rPr lang="en-US" sz="2000" dirty="0"/>
              <a:t> met </a:t>
            </a:r>
            <a:r>
              <a:rPr lang="en-US" sz="2000" dirty="0" err="1"/>
              <a:t>kinderen</a:t>
            </a:r>
            <a:r>
              <a:rPr lang="en-US" sz="2000" dirty="0"/>
              <a:t> </a:t>
            </a:r>
            <a:r>
              <a:rPr lang="en-US" sz="2000" dirty="0" err="1"/>
              <a:t>moeizaam</a:t>
            </a:r>
            <a:r>
              <a:rPr lang="en-US" sz="2000" dirty="0"/>
              <a:t>, </a:t>
            </a:r>
            <a:r>
              <a:rPr lang="en-US" sz="2000" dirty="0" err="1"/>
              <a:t>werk</a:t>
            </a:r>
            <a:r>
              <a:rPr lang="en-US" sz="2000" dirty="0"/>
              <a:t> </a:t>
            </a:r>
            <a:r>
              <a:rPr lang="en-US" sz="2000" dirty="0" err="1"/>
              <a:t>gestaakt</a:t>
            </a:r>
            <a:endParaRPr lang="en-US" sz="2000" dirty="0"/>
          </a:p>
          <a:p>
            <a:pPr marL="785813" lvl="1" indent="-290513">
              <a:lnSpc>
                <a:spcPct val="100000"/>
              </a:lnSpc>
              <a:spcBef>
                <a:spcPts val="1300"/>
              </a:spcBef>
              <a:buClr>
                <a:srgbClr val="006DB2"/>
              </a:buClr>
              <a:buFontTx/>
              <a:defRPr sz="2500">
                <a:solidFill>
                  <a:srgbClr val="752120"/>
                </a:solidFill>
                <a:latin typeface="Montserrat ExtraLight"/>
                <a:ea typeface="Montserrat ExtraLight"/>
                <a:cs typeface="Montserrat ExtraLight"/>
                <a:sym typeface="Montserrat ExtraLight"/>
              </a:defRPr>
            </a:pPr>
            <a:endParaRPr lang="en-US" sz="2000" dirty="0"/>
          </a:p>
          <a:p>
            <a:pPr marL="785813" lvl="1" indent="-290513">
              <a:lnSpc>
                <a:spcPct val="100000"/>
              </a:lnSpc>
              <a:spcBef>
                <a:spcPts val="1300"/>
              </a:spcBef>
              <a:buClr>
                <a:srgbClr val="006DB2"/>
              </a:buClr>
              <a:buFontTx/>
              <a:defRPr sz="2500">
                <a:solidFill>
                  <a:srgbClr val="752120"/>
                </a:solidFill>
                <a:latin typeface="Montserrat ExtraLight"/>
                <a:ea typeface="Montserrat ExtraLight"/>
                <a:cs typeface="Montserrat ExtraLight"/>
                <a:sym typeface="Montserrat ExtraLight"/>
              </a:defRPr>
            </a:pPr>
            <a:endParaRPr lang="en-US" sz="2000" dirty="0"/>
          </a:p>
          <a:p>
            <a:pPr marL="495300" lvl="1" indent="0">
              <a:lnSpc>
                <a:spcPct val="100000"/>
              </a:lnSpc>
              <a:spcBef>
                <a:spcPts val="1300"/>
              </a:spcBef>
              <a:buClr>
                <a:srgbClr val="006DB2"/>
              </a:buClr>
              <a:buNone/>
              <a:defRPr sz="2500">
                <a:solidFill>
                  <a:srgbClr val="752120"/>
                </a:solidFill>
                <a:latin typeface="Montserrat ExtraLight"/>
                <a:ea typeface="Montserrat ExtraLight"/>
                <a:cs typeface="Montserrat ExtraLight"/>
                <a:sym typeface="Montserrat ExtraLight"/>
              </a:defRPr>
            </a:pPr>
            <a:endParaRPr lang="en-US" dirty="0"/>
          </a:p>
          <a:p>
            <a:pPr marL="785813" lvl="1" indent="-290513">
              <a:lnSpc>
                <a:spcPct val="100000"/>
              </a:lnSpc>
              <a:spcBef>
                <a:spcPts val="1300"/>
              </a:spcBef>
              <a:buClr>
                <a:srgbClr val="006DB2"/>
              </a:buClr>
              <a:buFontTx/>
              <a:defRPr sz="2500">
                <a:solidFill>
                  <a:srgbClr val="752120"/>
                </a:solidFill>
                <a:latin typeface="Montserrat ExtraLight"/>
                <a:ea typeface="Montserrat ExtraLight"/>
                <a:cs typeface="Montserrat ExtraLight"/>
                <a:sym typeface="Montserrat ExtraLight"/>
              </a:defRPr>
            </a:pPr>
            <a:endParaRPr dirty="0"/>
          </a:p>
        </p:txBody>
      </p:sp>
      <p:sp>
        <p:nvSpPr>
          <p:cNvPr id="300" name="Wijzig tekst: klik 2x"/>
          <p:cNvSpPr txBox="1">
            <a:spLocks noGrp="1"/>
          </p:cNvSpPr>
          <p:nvPr>
            <p:ph type="title" idx="4294967295"/>
          </p:nvPr>
        </p:nvSpPr>
        <p:spPr>
          <a:xfrm>
            <a:off x="381000" y="0"/>
            <a:ext cx="10668000" cy="1131888"/>
          </a:xfrm>
          <a:prstGeom prst="rect">
            <a:avLst/>
          </a:prstGeom>
        </p:spPr>
        <p:txBody>
          <a:bodyPr lIns="0" tIns="0" rIns="0" bIns="0"/>
          <a:lstStyle/>
          <a:p>
            <a:pPr>
              <a:lnSpc>
                <a:spcPct val="100000"/>
              </a:lnSpc>
              <a:defRPr sz="3000">
                <a:solidFill>
                  <a:srgbClr val="FFFFFF"/>
                </a:solidFill>
                <a:latin typeface="Montserrat SemiBold"/>
                <a:ea typeface="Montserrat SemiBold"/>
                <a:cs typeface="Montserrat SemiBold"/>
                <a:sym typeface="Montserrat SemiBold"/>
              </a:defRPr>
            </a:pPr>
            <a:r>
              <a:rPr lang="en-US" dirty="0" err="1"/>
              <a:t>Kwaliteit</a:t>
            </a:r>
            <a:r>
              <a:rPr lang="en-US" dirty="0"/>
              <a:t> van </a:t>
            </a:r>
            <a:r>
              <a:rPr lang="en-US" dirty="0" err="1"/>
              <a:t>leven</a:t>
            </a:r>
            <a:r>
              <a:rPr lang="en-US" dirty="0"/>
              <a:t> in de </a:t>
            </a:r>
            <a:r>
              <a:rPr lang="en-US" dirty="0" err="1"/>
              <a:t>neuro-oncologie</a:t>
            </a:r>
            <a:endParaRPr dirty="0"/>
          </a:p>
        </p:txBody>
      </p:sp>
      <p:pic>
        <p:nvPicPr>
          <p:cNvPr id="3" name="Afbeelding 3">
            <a:extLst>
              <a:ext uri="{FF2B5EF4-FFF2-40B4-BE49-F238E27FC236}">
                <a16:creationId xmlns:a16="http://schemas.microsoft.com/office/drawing/2014/main" id="{2E19FB8D-C956-DE76-A6C4-8EA1094F2939}"/>
              </a:ext>
            </a:extLst>
          </p:cNvPr>
          <p:cNvPicPr/>
          <p:nvPr/>
        </p:nvPicPr>
        <p:blipFill rotWithShape="1">
          <a:blip r:embed="rId3"/>
          <a:srcRect l="61046" t="26563" r="9884" b="18431"/>
          <a:stretch/>
        </p:blipFill>
        <p:spPr bwMode="auto">
          <a:xfrm>
            <a:off x="9186333" y="3615267"/>
            <a:ext cx="2815167" cy="3002338"/>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4274668738"/>
      </p:ext>
    </p:extLst>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8" name="2025_template publieksdag_02.jpg" descr="2025_template publieksdag_02.jpg"/>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299" name="Wijzig tekst: klik 2x"/>
          <p:cNvSpPr txBox="1">
            <a:spLocks noGrp="1"/>
          </p:cNvSpPr>
          <p:nvPr>
            <p:ph type="body" idx="4294967295"/>
          </p:nvPr>
        </p:nvSpPr>
        <p:spPr>
          <a:xfrm>
            <a:off x="381000" y="1385628"/>
            <a:ext cx="11430000" cy="4744585"/>
          </a:xfrm>
          <a:prstGeom prst="rect">
            <a:avLst/>
          </a:prstGeom>
        </p:spPr>
        <p:txBody>
          <a:bodyPr lIns="0" tIns="0" rIns="0" bIns="0">
            <a:normAutofit lnSpcReduction="10000"/>
          </a:bodyPr>
          <a:lstStyle/>
          <a:p>
            <a:pPr marL="0" indent="0">
              <a:lnSpc>
                <a:spcPct val="100000"/>
              </a:lnSpc>
              <a:spcBef>
                <a:spcPts val="1300"/>
              </a:spcBef>
              <a:buClr>
                <a:srgbClr val="006DB2"/>
              </a:buClr>
              <a:buNone/>
              <a:defRPr sz="2500">
                <a:solidFill>
                  <a:srgbClr val="752120"/>
                </a:solidFill>
                <a:latin typeface="Montserrat ExtraLight"/>
                <a:ea typeface="Montserrat ExtraLight"/>
                <a:cs typeface="Montserrat ExtraLight"/>
                <a:sym typeface="Montserrat ExtraLight"/>
              </a:defRPr>
            </a:pPr>
            <a:r>
              <a:rPr lang="en-US" b="1" dirty="0"/>
              <a:t>Vrouw, 34 </a:t>
            </a:r>
            <a:r>
              <a:rPr lang="en-US" b="1" dirty="0" err="1"/>
              <a:t>jaar</a:t>
            </a:r>
            <a:endParaRPr lang="en-US" b="1" dirty="0"/>
          </a:p>
          <a:p>
            <a:pPr marL="495300" lvl="1" indent="0">
              <a:lnSpc>
                <a:spcPct val="100000"/>
              </a:lnSpc>
              <a:spcBef>
                <a:spcPts val="1300"/>
              </a:spcBef>
              <a:buClr>
                <a:srgbClr val="006DB2"/>
              </a:buClr>
              <a:buNone/>
              <a:defRPr sz="2500">
                <a:solidFill>
                  <a:srgbClr val="752120"/>
                </a:solidFill>
                <a:latin typeface="Montserrat ExtraLight"/>
                <a:ea typeface="Montserrat ExtraLight"/>
                <a:cs typeface="Montserrat ExtraLight"/>
                <a:sym typeface="Montserrat ExtraLight"/>
              </a:defRPr>
            </a:pPr>
            <a:endParaRPr lang="en-US" sz="2000" dirty="0"/>
          </a:p>
          <a:p>
            <a:pPr marL="785813" lvl="1" indent="-290513">
              <a:lnSpc>
                <a:spcPct val="100000"/>
              </a:lnSpc>
              <a:spcBef>
                <a:spcPts val="1300"/>
              </a:spcBef>
              <a:buClr>
                <a:srgbClr val="006DB2"/>
              </a:buClr>
              <a:buFontTx/>
              <a:defRPr sz="2500">
                <a:solidFill>
                  <a:srgbClr val="752120"/>
                </a:solidFill>
                <a:latin typeface="Montserrat ExtraLight"/>
                <a:ea typeface="Montserrat ExtraLight"/>
                <a:cs typeface="Montserrat ExtraLight"/>
                <a:sym typeface="Montserrat ExtraLight"/>
              </a:defRPr>
            </a:pPr>
            <a:r>
              <a:rPr lang="en-US" sz="2000" dirty="0"/>
              <a:t>4 </a:t>
            </a:r>
            <a:r>
              <a:rPr lang="en-US" sz="2000" dirty="0" err="1"/>
              <a:t>jaar</a:t>
            </a:r>
            <a:r>
              <a:rPr lang="en-US" sz="2000" dirty="0"/>
              <a:t> </a:t>
            </a:r>
            <a:r>
              <a:rPr lang="en-US" sz="2000" dirty="0" err="1"/>
              <a:t>na</a:t>
            </a:r>
            <a:r>
              <a:rPr lang="en-US" sz="2000" dirty="0"/>
              <a:t> </a:t>
            </a:r>
            <a:r>
              <a:rPr lang="en-US" sz="2000" dirty="0" err="1"/>
              <a:t>resectie</a:t>
            </a:r>
            <a:r>
              <a:rPr lang="en-US" sz="2000" dirty="0"/>
              <a:t> en </a:t>
            </a:r>
            <a:r>
              <a:rPr lang="en-US" sz="2000" dirty="0" err="1"/>
              <a:t>aanvullende</a:t>
            </a:r>
            <a:r>
              <a:rPr lang="en-US" sz="2000" dirty="0"/>
              <a:t> </a:t>
            </a:r>
            <a:r>
              <a:rPr lang="en-US" sz="2000" dirty="0" err="1"/>
              <a:t>behandeling</a:t>
            </a:r>
            <a:r>
              <a:rPr lang="en-US" sz="2000" dirty="0"/>
              <a:t> </a:t>
            </a:r>
            <a:r>
              <a:rPr lang="en-US" sz="2000" dirty="0" err="1"/>
              <a:t>cognitief</a:t>
            </a:r>
            <a:r>
              <a:rPr lang="en-US" sz="2000" dirty="0"/>
              <a:t> </a:t>
            </a:r>
            <a:r>
              <a:rPr lang="en-US" sz="2000" dirty="0" err="1"/>
              <a:t>achteruit</a:t>
            </a:r>
            <a:endParaRPr lang="en-US" sz="2000" dirty="0"/>
          </a:p>
          <a:p>
            <a:pPr marL="785813" lvl="1" indent="-290513">
              <a:lnSpc>
                <a:spcPct val="100000"/>
              </a:lnSpc>
              <a:spcBef>
                <a:spcPts val="1300"/>
              </a:spcBef>
              <a:buClr>
                <a:srgbClr val="006DB2"/>
              </a:buClr>
              <a:buFontTx/>
              <a:defRPr sz="2500">
                <a:solidFill>
                  <a:srgbClr val="752120"/>
                </a:solidFill>
                <a:latin typeface="Montserrat ExtraLight"/>
                <a:ea typeface="Montserrat ExtraLight"/>
                <a:cs typeface="Montserrat ExtraLight"/>
                <a:sym typeface="Montserrat ExtraLight"/>
              </a:defRPr>
            </a:pPr>
            <a:r>
              <a:rPr lang="en-US" sz="2000" dirty="0" err="1"/>
              <a:t>Verliest</a:t>
            </a:r>
            <a:r>
              <a:rPr lang="en-US" sz="2000" dirty="0"/>
              <a:t> </a:t>
            </a:r>
            <a:r>
              <a:rPr lang="en-US" sz="2000" dirty="0" err="1"/>
              <a:t>overzicht</a:t>
            </a:r>
            <a:r>
              <a:rPr lang="en-US" sz="2000" dirty="0"/>
              <a:t> in </a:t>
            </a:r>
            <a:r>
              <a:rPr lang="en-US" sz="2000" dirty="0" err="1"/>
              <a:t>handelen</a:t>
            </a:r>
            <a:r>
              <a:rPr lang="en-US" sz="2000" dirty="0"/>
              <a:t>, </a:t>
            </a:r>
            <a:r>
              <a:rPr lang="en-US" sz="2000" dirty="0" err="1"/>
              <a:t>traagheid</a:t>
            </a:r>
            <a:endParaRPr lang="en-US" sz="2000" dirty="0"/>
          </a:p>
          <a:p>
            <a:pPr marL="785813" lvl="1" indent="-290513">
              <a:lnSpc>
                <a:spcPct val="100000"/>
              </a:lnSpc>
              <a:spcBef>
                <a:spcPts val="1300"/>
              </a:spcBef>
              <a:buClr>
                <a:srgbClr val="006DB2"/>
              </a:buClr>
              <a:buFontTx/>
              <a:defRPr sz="2500">
                <a:solidFill>
                  <a:srgbClr val="752120"/>
                </a:solidFill>
                <a:latin typeface="Montserrat ExtraLight"/>
                <a:ea typeface="Montserrat ExtraLight"/>
                <a:cs typeface="Montserrat ExtraLight"/>
                <a:sym typeface="Montserrat ExtraLight"/>
              </a:defRPr>
            </a:pPr>
            <a:r>
              <a:rPr lang="en-US" sz="2000" dirty="0" err="1"/>
              <a:t>Kwaliteit</a:t>
            </a:r>
            <a:r>
              <a:rPr lang="en-US" sz="2000" dirty="0"/>
              <a:t> van </a:t>
            </a:r>
            <a:r>
              <a:rPr lang="en-US" sz="2000" dirty="0" err="1"/>
              <a:t>leven</a:t>
            </a:r>
            <a:r>
              <a:rPr lang="en-US" sz="2000" dirty="0"/>
              <a:t> </a:t>
            </a:r>
            <a:r>
              <a:rPr lang="en-US" sz="2000" dirty="0" err="1"/>
              <a:t>gaat</a:t>
            </a:r>
            <a:r>
              <a:rPr lang="en-US" sz="2000" dirty="0"/>
              <a:t> </a:t>
            </a:r>
            <a:r>
              <a:rPr lang="en-US" sz="2000" dirty="0" err="1"/>
              <a:t>duidelijk</a:t>
            </a:r>
            <a:r>
              <a:rPr lang="en-US" sz="2000" dirty="0"/>
              <a:t> </a:t>
            </a:r>
            <a:r>
              <a:rPr lang="en-US" sz="2000" dirty="0" err="1"/>
              <a:t>achteruit</a:t>
            </a:r>
            <a:endParaRPr lang="en-US" sz="2000" dirty="0"/>
          </a:p>
          <a:p>
            <a:pPr marL="785813" lvl="1" indent="-290513">
              <a:lnSpc>
                <a:spcPct val="100000"/>
              </a:lnSpc>
              <a:spcBef>
                <a:spcPts val="1300"/>
              </a:spcBef>
              <a:buClr>
                <a:srgbClr val="006DB2"/>
              </a:buClr>
              <a:buFontTx/>
              <a:defRPr sz="2500">
                <a:solidFill>
                  <a:srgbClr val="752120"/>
                </a:solidFill>
                <a:latin typeface="Montserrat ExtraLight"/>
                <a:ea typeface="Montserrat ExtraLight"/>
                <a:cs typeface="Montserrat ExtraLight"/>
                <a:sym typeface="Montserrat ExtraLight"/>
              </a:defRPr>
            </a:pPr>
            <a:r>
              <a:rPr lang="en-US" sz="2000" dirty="0" err="1"/>
              <a:t>Geen</a:t>
            </a:r>
            <a:r>
              <a:rPr lang="en-US" sz="2000" dirty="0"/>
              <a:t> </a:t>
            </a:r>
            <a:r>
              <a:rPr lang="en-US" sz="2000" dirty="0" err="1"/>
              <a:t>recidief</a:t>
            </a:r>
            <a:r>
              <a:rPr lang="en-US" sz="2000" dirty="0"/>
              <a:t> </a:t>
            </a:r>
            <a:r>
              <a:rPr lang="en-US" sz="2000" dirty="0" err="1"/>
              <a:t>groei</a:t>
            </a:r>
            <a:r>
              <a:rPr lang="en-US" sz="2000" dirty="0"/>
              <a:t> op MRI, </a:t>
            </a:r>
            <a:r>
              <a:rPr lang="en-US" sz="2000" dirty="0" err="1"/>
              <a:t>witte</a:t>
            </a:r>
            <a:r>
              <a:rPr lang="en-US" sz="2000" dirty="0"/>
              <a:t> </a:t>
            </a:r>
            <a:r>
              <a:rPr lang="en-US" sz="2000" dirty="0" err="1"/>
              <a:t>stof</a:t>
            </a:r>
            <a:r>
              <a:rPr lang="en-US" sz="2000" dirty="0"/>
              <a:t> </a:t>
            </a:r>
            <a:r>
              <a:rPr lang="en-US" sz="2000" dirty="0" err="1"/>
              <a:t>afwijkingen</a:t>
            </a:r>
            <a:r>
              <a:rPr lang="en-US" sz="2000" dirty="0"/>
              <a:t> </a:t>
            </a:r>
            <a:r>
              <a:rPr lang="en-US" sz="2000" dirty="0" err="1"/>
              <a:t>diffuus</a:t>
            </a:r>
            <a:endParaRPr lang="en-US" sz="2000" dirty="0"/>
          </a:p>
          <a:p>
            <a:pPr marL="785813" lvl="1" indent="-290513">
              <a:lnSpc>
                <a:spcPct val="100000"/>
              </a:lnSpc>
              <a:spcBef>
                <a:spcPts val="1300"/>
              </a:spcBef>
              <a:buClr>
                <a:srgbClr val="006DB2"/>
              </a:buClr>
              <a:buFontTx/>
              <a:defRPr sz="2500">
                <a:solidFill>
                  <a:srgbClr val="752120"/>
                </a:solidFill>
                <a:latin typeface="Montserrat ExtraLight"/>
                <a:ea typeface="Montserrat ExtraLight"/>
                <a:cs typeface="Montserrat ExtraLight"/>
                <a:sym typeface="Montserrat ExtraLight"/>
              </a:defRPr>
            </a:pPr>
            <a:r>
              <a:rPr lang="en-US" sz="2000" dirty="0" err="1"/>
              <a:t>Geen</a:t>
            </a:r>
            <a:r>
              <a:rPr lang="en-US" sz="2000" dirty="0"/>
              <a:t> </a:t>
            </a:r>
            <a:r>
              <a:rPr lang="en-US" sz="2000" dirty="0" err="1"/>
              <a:t>epilepsie</a:t>
            </a:r>
            <a:r>
              <a:rPr lang="en-US" sz="2000" dirty="0"/>
              <a:t>, </a:t>
            </a:r>
            <a:r>
              <a:rPr lang="en-US" sz="2000" dirty="0" err="1"/>
              <a:t>staken</a:t>
            </a:r>
            <a:r>
              <a:rPr lang="en-US" sz="2000" dirty="0"/>
              <a:t> anti-</a:t>
            </a:r>
            <a:r>
              <a:rPr lang="en-US" sz="2000" dirty="0" err="1"/>
              <a:t>epileptica</a:t>
            </a:r>
            <a:endParaRPr lang="en-US" sz="2000" dirty="0"/>
          </a:p>
          <a:p>
            <a:pPr marL="785813" lvl="1" indent="-290513">
              <a:lnSpc>
                <a:spcPct val="100000"/>
              </a:lnSpc>
              <a:spcBef>
                <a:spcPts val="1300"/>
              </a:spcBef>
              <a:buClr>
                <a:srgbClr val="006DB2"/>
              </a:buClr>
              <a:buFontTx/>
              <a:defRPr sz="2500">
                <a:solidFill>
                  <a:srgbClr val="752120"/>
                </a:solidFill>
                <a:latin typeface="Montserrat ExtraLight"/>
                <a:ea typeface="Montserrat ExtraLight"/>
                <a:cs typeface="Montserrat ExtraLight"/>
                <a:sym typeface="Montserrat ExtraLight"/>
              </a:defRPr>
            </a:pPr>
            <a:endParaRPr lang="en-US" sz="2000" dirty="0"/>
          </a:p>
          <a:p>
            <a:pPr marL="785813" lvl="1" indent="-290513">
              <a:lnSpc>
                <a:spcPct val="100000"/>
              </a:lnSpc>
              <a:spcBef>
                <a:spcPts val="1300"/>
              </a:spcBef>
              <a:buClr>
                <a:srgbClr val="006DB2"/>
              </a:buClr>
              <a:buFontTx/>
              <a:defRPr sz="2500">
                <a:solidFill>
                  <a:srgbClr val="752120"/>
                </a:solidFill>
                <a:latin typeface="Montserrat ExtraLight"/>
                <a:ea typeface="Montserrat ExtraLight"/>
                <a:cs typeface="Montserrat ExtraLight"/>
                <a:sym typeface="Montserrat ExtraLight"/>
              </a:defRPr>
            </a:pPr>
            <a:r>
              <a:rPr lang="en-US" sz="2000" dirty="0"/>
              <a:t>8 </a:t>
            </a:r>
            <a:r>
              <a:rPr lang="en-US" sz="2000" dirty="0" err="1"/>
              <a:t>jaar</a:t>
            </a:r>
            <a:r>
              <a:rPr lang="en-US" sz="2000" dirty="0"/>
              <a:t> </a:t>
            </a:r>
            <a:r>
              <a:rPr lang="en-US" sz="2000" dirty="0" err="1"/>
              <a:t>na</a:t>
            </a:r>
            <a:r>
              <a:rPr lang="en-US" sz="2000" dirty="0"/>
              <a:t> </a:t>
            </a:r>
            <a:r>
              <a:rPr lang="en-US" sz="2000" dirty="0" err="1"/>
              <a:t>resectie</a:t>
            </a:r>
            <a:r>
              <a:rPr lang="en-US" sz="2000" dirty="0"/>
              <a:t> ADL </a:t>
            </a:r>
            <a:r>
              <a:rPr lang="en-US" sz="2000" dirty="0" err="1"/>
              <a:t>functioneren</a:t>
            </a:r>
            <a:r>
              <a:rPr lang="en-US" sz="2000" dirty="0"/>
              <a:t> </a:t>
            </a:r>
            <a:r>
              <a:rPr lang="en-US" sz="2000" dirty="0" err="1"/>
              <a:t>niet</a:t>
            </a:r>
            <a:r>
              <a:rPr lang="en-US" sz="2000" dirty="0"/>
              <a:t> </a:t>
            </a:r>
            <a:r>
              <a:rPr lang="en-US" sz="2000" dirty="0" err="1"/>
              <a:t>zelfstandig</a:t>
            </a:r>
            <a:endParaRPr lang="en-US" sz="2000" dirty="0"/>
          </a:p>
          <a:p>
            <a:pPr marL="785813" lvl="1" indent="-290513">
              <a:lnSpc>
                <a:spcPct val="100000"/>
              </a:lnSpc>
              <a:spcBef>
                <a:spcPts val="1300"/>
              </a:spcBef>
              <a:buClr>
                <a:srgbClr val="006DB2"/>
              </a:buClr>
              <a:buFontTx/>
              <a:defRPr sz="2500">
                <a:solidFill>
                  <a:srgbClr val="752120"/>
                </a:solidFill>
                <a:latin typeface="Montserrat ExtraLight"/>
                <a:ea typeface="Montserrat ExtraLight"/>
                <a:cs typeface="Montserrat ExtraLight"/>
                <a:sym typeface="Montserrat ExtraLight"/>
              </a:defRPr>
            </a:pPr>
            <a:r>
              <a:rPr lang="en-US" sz="2000" dirty="0" err="1"/>
              <a:t>Kwaliteit</a:t>
            </a:r>
            <a:r>
              <a:rPr lang="en-US" sz="2000" dirty="0"/>
              <a:t> van </a:t>
            </a:r>
            <a:r>
              <a:rPr lang="en-US" sz="2000" dirty="0" err="1"/>
              <a:t>leven</a:t>
            </a:r>
            <a:r>
              <a:rPr lang="en-US" sz="2000" dirty="0"/>
              <a:t> </a:t>
            </a:r>
            <a:r>
              <a:rPr lang="en-US" sz="2000" dirty="0" err="1"/>
              <a:t>gaat</a:t>
            </a:r>
            <a:r>
              <a:rPr lang="en-US" sz="2000" dirty="0"/>
              <a:t> </a:t>
            </a:r>
            <a:r>
              <a:rPr lang="en-US" sz="2000" dirty="0" err="1"/>
              <a:t>goed</a:t>
            </a:r>
            <a:r>
              <a:rPr lang="en-US" sz="2000" dirty="0"/>
              <a:t> (?)</a:t>
            </a:r>
          </a:p>
          <a:p>
            <a:pPr marL="785813" lvl="1" indent="-290513">
              <a:lnSpc>
                <a:spcPct val="100000"/>
              </a:lnSpc>
              <a:spcBef>
                <a:spcPts val="1300"/>
              </a:spcBef>
              <a:buClr>
                <a:srgbClr val="006DB2"/>
              </a:buClr>
              <a:buFontTx/>
              <a:defRPr sz="2500">
                <a:solidFill>
                  <a:srgbClr val="752120"/>
                </a:solidFill>
                <a:latin typeface="Montserrat ExtraLight"/>
                <a:ea typeface="Montserrat ExtraLight"/>
                <a:cs typeface="Montserrat ExtraLight"/>
                <a:sym typeface="Montserrat ExtraLight"/>
              </a:defRPr>
            </a:pPr>
            <a:r>
              <a:rPr lang="en-US" sz="2000" dirty="0" err="1"/>
              <a:t>Naar</a:t>
            </a:r>
            <a:r>
              <a:rPr lang="en-US" sz="2000" dirty="0"/>
              <a:t> </a:t>
            </a:r>
            <a:r>
              <a:rPr lang="en-US" sz="2000" dirty="0" err="1"/>
              <a:t>verpleeghuis</a:t>
            </a:r>
            <a:r>
              <a:rPr lang="en-US" sz="2000" dirty="0"/>
              <a:t>, </a:t>
            </a:r>
            <a:r>
              <a:rPr lang="en-US" sz="2000" dirty="0" err="1"/>
              <a:t>overlijdt</a:t>
            </a:r>
            <a:r>
              <a:rPr lang="en-US" sz="2000" dirty="0"/>
              <a:t> </a:t>
            </a:r>
            <a:r>
              <a:rPr lang="en-US" sz="2000" dirty="0" err="1"/>
              <a:t>aan</a:t>
            </a:r>
            <a:r>
              <a:rPr lang="en-US" sz="2000" dirty="0"/>
              <a:t> </a:t>
            </a:r>
            <a:r>
              <a:rPr lang="en-US" sz="2000" dirty="0" err="1"/>
              <a:t>longontsteking</a:t>
            </a:r>
            <a:endParaRPr lang="en-US" sz="2000" dirty="0"/>
          </a:p>
          <a:p>
            <a:pPr marL="785813" lvl="1" indent="-290513">
              <a:lnSpc>
                <a:spcPct val="100000"/>
              </a:lnSpc>
              <a:spcBef>
                <a:spcPts val="1300"/>
              </a:spcBef>
              <a:buClr>
                <a:srgbClr val="006DB2"/>
              </a:buClr>
              <a:buFontTx/>
              <a:defRPr sz="2500">
                <a:solidFill>
                  <a:srgbClr val="752120"/>
                </a:solidFill>
                <a:latin typeface="Montserrat ExtraLight"/>
                <a:ea typeface="Montserrat ExtraLight"/>
                <a:cs typeface="Montserrat ExtraLight"/>
                <a:sym typeface="Montserrat ExtraLight"/>
              </a:defRPr>
            </a:pPr>
            <a:endParaRPr lang="en-US" sz="2000" dirty="0"/>
          </a:p>
          <a:p>
            <a:pPr marL="495300" lvl="1" indent="0">
              <a:lnSpc>
                <a:spcPct val="100000"/>
              </a:lnSpc>
              <a:spcBef>
                <a:spcPts val="1300"/>
              </a:spcBef>
              <a:buClr>
                <a:srgbClr val="006DB2"/>
              </a:buClr>
              <a:buNone/>
              <a:defRPr sz="2500">
                <a:solidFill>
                  <a:srgbClr val="752120"/>
                </a:solidFill>
                <a:latin typeface="Montserrat ExtraLight"/>
                <a:ea typeface="Montserrat ExtraLight"/>
                <a:cs typeface="Montserrat ExtraLight"/>
                <a:sym typeface="Montserrat ExtraLight"/>
              </a:defRPr>
            </a:pPr>
            <a:endParaRPr lang="en-US" dirty="0"/>
          </a:p>
          <a:p>
            <a:pPr marL="785813" lvl="1" indent="-290513">
              <a:lnSpc>
                <a:spcPct val="100000"/>
              </a:lnSpc>
              <a:spcBef>
                <a:spcPts val="1300"/>
              </a:spcBef>
              <a:buClr>
                <a:srgbClr val="006DB2"/>
              </a:buClr>
              <a:buFontTx/>
              <a:defRPr sz="2500">
                <a:solidFill>
                  <a:srgbClr val="752120"/>
                </a:solidFill>
                <a:latin typeface="Montserrat ExtraLight"/>
                <a:ea typeface="Montserrat ExtraLight"/>
                <a:cs typeface="Montserrat ExtraLight"/>
                <a:sym typeface="Montserrat ExtraLight"/>
              </a:defRPr>
            </a:pPr>
            <a:endParaRPr dirty="0"/>
          </a:p>
        </p:txBody>
      </p:sp>
      <p:sp>
        <p:nvSpPr>
          <p:cNvPr id="300" name="Wijzig tekst: klik 2x"/>
          <p:cNvSpPr txBox="1">
            <a:spLocks noGrp="1"/>
          </p:cNvSpPr>
          <p:nvPr>
            <p:ph type="title" idx="4294967295"/>
          </p:nvPr>
        </p:nvSpPr>
        <p:spPr>
          <a:xfrm>
            <a:off x="381000" y="0"/>
            <a:ext cx="10668000" cy="1131888"/>
          </a:xfrm>
          <a:prstGeom prst="rect">
            <a:avLst/>
          </a:prstGeom>
        </p:spPr>
        <p:txBody>
          <a:bodyPr lIns="0" tIns="0" rIns="0" bIns="0"/>
          <a:lstStyle/>
          <a:p>
            <a:pPr>
              <a:lnSpc>
                <a:spcPct val="100000"/>
              </a:lnSpc>
              <a:defRPr sz="3000">
                <a:solidFill>
                  <a:srgbClr val="FFFFFF"/>
                </a:solidFill>
                <a:latin typeface="Montserrat SemiBold"/>
                <a:ea typeface="Montserrat SemiBold"/>
                <a:cs typeface="Montserrat SemiBold"/>
                <a:sym typeface="Montserrat SemiBold"/>
              </a:defRPr>
            </a:pPr>
            <a:r>
              <a:rPr lang="en-US" dirty="0" err="1"/>
              <a:t>Kwaliteit</a:t>
            </a:r>
            <a:r>
              <a:rPr lang="en-US" dirty="0"/>
              <a:t> van </a:t>
            </a:r>
            <a:r>
              <a:rPr lang="en-US" dirty="0" err="1"/>
              <a:t>leven</a:t>
            </a:r>
            <a:r>
              <a:rPr lang="en-US" dirty="0"/>
              <a:t> in de </a:t>
            </a:r>
            <a:r>
              <a:rPr lang="en-US" dirty="0" err="1"/>
              <a:t>neuro-oncologie</a:t>
            </a:r>
            <a:endParaRPr dirty="0"/>
          </a:p>
        </p:txBody>
      </p:sp>
      <p:pic>
        <p:nvPicPr>
          <p:cNvPr id="3" name="Afbeelding 3">
            <a:extLst>
              <a:ext uri="{FF2B5EF4-FFF2-40B4-BE49-F238E27FC236}">
                <a16:creationId xmlns:a16="http://schemas.microsoft.com/office/drawing/2014/main" id="{2E19FB8D-C956-DE76-A6C4-8EA1094F2939}"/>
              </a:ext>
            </a:extLst>
          </p:cNvPr>
          <p:cNvPicPr/>
          <p:nvPr/>
        </p:nvPicPr>
        <p:blipFill rotWithShape="1">
          <a:blip r:embed="rId3"/>
          <a:srcRect l="61046" t="26563" r="9884" b="18431"/>
          <a:stretch/>
        </p:blipFill>
        <p:spPr bwMode="auto">
          <a:xfrm>
            <a:off x="9186333" y="3615267"/>
            <a:ext cx="2815167" cy="3002338"/>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636511656"/>
      </p:ext>
    </p:extLst>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8" name="2025_template publieksdag_02.jpg" descr="2025_template publieksdag_02.jpg"/>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299" name="Wijzig tekst: klik 2x"/>
          <p:cNvSpPr txBox="1">
            <a:spLocks noGrp="1"/>
          </p:cNvSpPr>
          <p:nvPr>
            <p:ph type="body" idx="4294967295"/>
          </p:nvPr>
        </p:nvSpPr>
        <p:spPr>
          <a:xfrm>
            <a:off x="381000" y="1385628"/>
            <a:ext cx="11430000" cy="4744585"/>
          </a:xfrm>
          <a:prstGeom prst="rect">
            <a:avLst/>
          </a:prstGeom>
        </p:spPr>
        <p:txBody>
          <a:bodyPr lIns="0" tIns="0" rIns="0" bIns="0">
            <a:normAutofit/>
          </a:bodyPr>
          <a:lstStyle/>
          <a:p>
            <a:pPr marL="0" indent="0">
              <a:lnSpc>
                <a:spcPct val="100000"/>
              </a:lnSpc>
              <a:spcBef>
                <a:spcPts val="1300"/>
              </a:spcBef>
              <a:buClr>
                <a:srgbClr val="006DB2"/>
              </a:buClr>
              <a:buNone/>
              <a:defRPr sz="2500">
                <a:solidFill>
                  <a:srgbClr val="752120"/>
                </a:solidFill>
                <a:latin typeface="Montserrat ExtraLight"/>
                <a:ea typeface="Montserrat ExtraLight"/>
                <a:cs typeface="Montserrat ExtraLight"/>
                <a:sym typeface="Montserrat ExtraLight"/>
              </a:defRPr>
            </a:pPr>
            <a:r>
              <a:rPr lang="en-US" b="1" dirty="0" err="1"/>
              <a:t>Kwaliteit</a:t>
            </a:r>
            <a:r>
              <a:rPr lang="en-US" b="1" dirty="0"/>
              <a:t> van </a:t>
            </a:r>
            <a:r>
              <a:rPr lang="en-US" b="1" dirty="0" err="1"/>
              <a:t>leven</a:t>
            </a:r>
            <a:r>
              <a:rPr lang="en-US" b="1" dirty="0"/>
              <a:t> </a:t>
            </a:r>
            <a:r>
              <a:rPr lang="en-US" b="1" dirty="0" err="1"/>
              <a:t>als</a:t>
            </a:r>
            <a:r>
              <a:rPr lang="en-US" b="1" dirty="0"/>
              <a:t> </a:t>
            </a:r>
            <a:r>
              <a:rPr lang="en-US" b="1" dirty="0" err="1"/>
              <a:t>uitkomstmaat</a:t>
            </a:r>
            <a:r>
              <a:rPr lang="en-US" b="1" dirty="0"/>
              <a:t> </a:t>
            </a:r>
            <a:r>
              <a:rPr lang="en-US" b="1" dirty="0" err="1"/>
              <a:t>wordt</a:t>
            </a:r>
            <a:r>
              <a:rPr lang="en-US" b="1" dirty="0"/>
              <a:t> …</a:t>
            </a:r>
          </a:p>
          <a:p>
            <a:pPr marL="290513" indent="-290513">
              <a:lnSpc>
                <a:spcPct val="100000"/>
              </a:lnSpc>
              <a:spcBef>
                <a:spcPts val="1300"/>
              </a:spcBef>
              <a:buClr>
                <a:srgbClr val="006DB2"/>
              </a:buClr>
              <a:buFontTx/>
              <a:defRPr sz="2500">
                <a:solidFill>
                  <a:srgbClr val="752120"/>
                </a:solidFill>
                <a:latin typeface="Montserrat ExtraLight"/>
                <a:ea typeface="Montserrat ExtraLight"/>
                <a:cs typeface="Montserrat ExtraLight"/>
                <a:sym typeface="Montserrat ExtraLight"/>
              </a:defRPr>
            </a:pPr>
            <a:endParaRPr lang="en-US" dirty="0"/>
          </a:p>
          <a:p>
            <a:pPr marL="785813" lvl="1" indent="-290513">
              <a:lnSpc>
                <a:spcPct val="100000"/>
              </a:lnSpc>
              <a:spcBef>
                <a:spcPts val="1300"/>
              </a:spcBef>
              <a:buClr>
                <a:srgbClr val="006DB2"/>
              </a:buClr>
              <a:buFontTx/>
              <a:defRPr sz="2500">
                <a:solidFill>
                  <a:srgbClr val="752120"/>
                </a:solidFill>
                <a:latin typeface="Montserrat ExtraLight"/>
                <a:ea typeface="Montserrat ExtraLight"/>
                <a:cs typeface="Montserrat ExtraLight"/>
                <a:sym typeface="Montserrat ExtraLight"/>
              </a:defRPr>
            </a:pPr>
            <a:r>
              <a:rPr lang="en-US" sz="2400" dirty="0"/>
              <a:t>door de </a:t>
            </a:r>
            <a:r>
              <a:rPr lang="en-US" sz="2400" dirty="0" err="1"/>
              <a:t>patiënt</a:t>
            </a:r>
            <a:r>
              <a:rPr lang="en-US" sz="2400" dirty="0"/>
              <a:t> </a:t>
            </a:r>
            <a:r>
              <a:rPr lang="en-US" sz="2400" dirty="0" err="1"/>
              <a:t>gerapporteerd</a:t>
            </a:r>
            <a:r>
              <a:rPr lang="en-US" sz="2400" dirty="0"/>
              <a:t> / </a:t>
            </a:r>
            <a:r>
              <a:rPr lang="en-US" sz="2400" dirty="0" err="1"/>
              <a:t>subjectief</a:t>
            </a:r>
            <a:endParaRPr lang="en-US" sz="2400" dirty="0"/>
          </a:p>
          <a:p>
            <a:pPr marL="785813" lvl="1" indent="-290513">
              <a:lnSpc>
                <a:spcPct val="100000"/>
              </a:lnSpc>
              <a:spcBef>
                <a:spcPts val="1300"/>
              </a:spcBef>
              <a:buClr>
                <a:srgbClr val="006DB2"/>
              </a:buClr>
              <a:buFontTx/>
              <a:defRPr sz="2500">
                <a:solidFill>
                  <a:srgbClr val="752120"/>
                </a:solidFill>
                <a:latin typeface="Montserrat ExtraLight"/>
                <a:ea typeface="Montserrat ExtraLight"/>
                <a:cs typeface="Montserrat ExtraLight"/>
                <a:sym typeface="Montserrat ExtraLight"/>
              </a:defRPr>
            </a:pPr>
            <a:r>
              <a:rPr lang="en-US" sz="2400" dirty="0" err="1"/>
              <a:t>beïnvloed</a:t>
            </a:r>
            <a:r>
              <a:rPr lang="en-US" sz="2400" dirty="0"/>
              <a:t> door </a:t>
            </a:r>
            <a:r>
              <a:rPr lang="en-US" sz="2400" dirty="0" err="1"/>
              <a:t>ziekte</a:t>
            </a:r>
            <a:r>
              <a:rPr lang="en-US" sz="2400" dirty="0"/>
              <a:t> en </a:t>
            </a:r>
            <a:r>
              <a:rPr lang="en-US" sz="2400" dirty="0" err="1"/>
              <a:t>behandeling</a:t>
            </a:r>
            <a:endParaRPr lang="en-US" sz="2400" dirty="0"/>
          </a:p>
          <a:p>
            <a:pPr marL="785813" lvl="1" indent="-290513">
              <a:lnSpc>
                <a:spcPct val="100000"/>
              </a:lnSpc>
              <a:spcBef>
                <a:spcPts val="1300"/>
              </a:spcBef>
              <a:buClr>
                <a:srgbClr val="006DB2"/>
              </a:buClr>
              <a:buFontTx/>
              <a:defRPr sz="2500">
                <a:solidFill>
                  <a:srgbClr val="752120"/>
                </a:solidFill>
                <a:latin typeface="Montserrat ExtraLight"/>
                <a:ea typeface="Montserrat ExtraLight"/>
                <a:cs typeface="Montserrat ExtraLight"/>
                <a:sym typeface="Montserrat ExtraLight"/>
              </a:defRPr>
            </a:pPr>
            <a:r>
              <a:rPr lang="en-US" sz="2400" dirty="0" err="1"/>
              <a:t>variëert</a:t>
            </a:r>
            <a:r>
              <a:rPr lang="en-US" sz="2400" dirty="0"/>
              <a:t> </a:t>
            </a:r>
            <a:r>
              <a:rPr lang="en-US" sz="2400" dirty="0" err="1"/>
              <a:t>gedurende</a:t>
            </a:r>
            <a:r>
              <a:rPr lang="en-US" sz="2400" dirty="0"/>
              <a:t> </a:t>
            </a:r>
            <a:r>
              <a:rPr lang="en-US" sz="2400" dirty="0" err="1"/>
              <a:t>ziektebeloop</a:t>
            </a:r>
            <a:endParaRPr lang="en-US" sz="2400" dirty="0"/>
          </a:p>
          <a:p>
            <a:pPr marL="785813" lvl="1" indent="-290513">
              <a:lnSpc>
                <a:spcPct val="100000"/>
              </a:lnSpc>
              <a:spcBef>
                <a:spcPts val="1300"/>
              </a:spcBef>
              <a:buClr>
                <a:srgbClr val="006DB2"/>
              </a:buClr>
              <a:buFontTx/>
              <a:defRPr sz="2500">
                <a:solidFill>
                  <a:srgbClr val="752120"/>
                </a:solidFill>
                <a:latin typeface="Montserrat ExtraLight"/>
                <a:ea typeface="Montserrat ExtraLight"/>
                <a:cs typeface="Montserrat ExtraLight"/>
                <a:sym typeface="Montserrat ExtraLight"/>
              </a:defRPr>
            </a:pPr>
            <a:r>
              <a:rPr lang="en-US" sz="2400" dirty="0" err="1"/>
              <a:t>vaak</a:t>
            </a:r>
            <a:r>
              <a:rPr lang="en-US" sz="2400" dirty="0"/>
              <a:t> </a:t>
            </a:r>
            <a:r>
              <a:rPr lang="en-US" sz="2400" dirty="0" err="1"/>
              <a:t>anders</a:t>
            </a:r>
            <a:r>
              <a:rPr lang="en-US" sz="2400" dirty="0"/>
              <a:t> </a:t>
            </a:r>
            <a:r>
              <a:rPr lang="en-US" sz="2400" dirty="0" err="1"/>
              <a:t>beoordeeld</a:t>
            </a:r>
            <a:r>
              <a:rPr lang="en-US" sz="2400" dirty="0"/>
              <a:t> door </a:t>
            </a:r>
            <a:r>
              <a:rPr lang="en-US" sz="2400" dirty="0" err="1"/>
              <a:t>omgeving</a:t>
            </a:r>
            <a:r>
              <a:rPr lang="en-US" sz="2400" dirty="0"/>
              <a:t> (partner/</a:t>
            </a:r>
            <a:r>
              <a:rPr lang="en-US" sz="2400" dirty="0" err="1"/>
              <a:t>familie</a:t>
            </a:r>
            <a:r>
              <a:rPr lang="en-US" sz="2400" dirty="0"/>
              <a:t>/arts/</a:t>
            </a:r>
            <a:r>
              <a:rPr lang="en-US" sz="2400" dirty="0" err="1"/>
              <a:t>verpleegkundige</a:t>
            </a:r>
            <a:r>
              <a:rPr lang="en-US" sz="2400" dirty="0"/>
              <a:t>)</a:t>
            </a:r>
          </a:p>
          <a:p>
            <a:pPr marL="785813" lvl="1" indent="-290513">
              <a:lnSpc>
                <a:spcPct val="100000"/>
              </a:lnSpc>
              <a:spcBef>
                <a:spcPts val="1300"/>
              </a:spcBef>
              <a:buClr>
                <a:srgbClr val="006DB2"/>
              </a:buClr>
              <a:buFontTx/>
              <a:defRPr sz="2500">
                <a:solidFill>
                  <a:srgbClr val="752120"/>
                </a:solidFill>
                <a:latin typeface="Montserrat ExtraLight"/>
                <a:ea typeface="Montserrat ExtraLight"/>
                <a:cs typeface="Montserrat ExtraLight"/>
                <a:sym typeface="Montserrat ExtraLight"/>
              </a:defRPr>
            </a:pPr>
            <a:endParaRPr lang="en-US" sz="2400" dirty="0"/>
          </a:p>
          <a:p>
            <a:pPr marL="785813" lvl="1" indent="-290513">
              <a:lnSpc>
                <a:spcPct val="100000"/>
              </a:lnSpc>
              <a:spcBef>
                <a:spcPts val="1300"/>
              </a:spcBef>
              <a:buClr>
                <a:srgbClr val="006DB2"/>
              </a:buClr>
              <a:buFontTx/>
              <a:defRPr sz="2500">
                <a:solidFill>
                  <a:srgbClr val="752120"/>
                </a:solidFill>
                <a:latin typeface="Montserrat ExtraLight"/>
                <a:ea typeface="Montserrat ExtraLight"/>
                <a:cs typeface="Montserrat ExtraLight"/>
                <a:sym typeface="Montserrat ExtraLight"/>
              </a:defRPr>
            </a:pPr>
            <a:endParaRPr lang="en-US" sz="2400" dirty="0"/>
          </a:p>
          <a:p>
            <a:pPr marL="495300" lvl="1" indent="0">
              <a:lnSpc>
                <a:spcPct val="100000"/>
              </a:lnSpc>
              <a:spcBef>
                <a:spcPts val="1300"/>
              </a:spcBef>
              <a:buClr>
                <a:srgbClr val="006DB2"/>
              </a:buClr>
              <a:buNone/>
              <a:defRPr sz="2500">
                <a:solidFill>
                  <a:srgbClr val="752120"/>
                </a:solidFill>
                <a:latin typeface="Montserrat ExtraLight"/>
                <a:ea typeface="Montserrat ExtraLight"/>
                <a:cs typeface="Montserrat ExtraLight"/>
                <a:sym typeface="Montserrat ExtraLight"/>
              </a:defRPr>
            </a:pPr>
            <a:endParaRPr lang="en-US" dirty="0"/>
          </a:p>
          <a:p>
            <a:pPr marL="785813" lvl="1" indent="-290513">
              <a:lnSpc>
                <a:spcPct val="100000"/>
              </a:lnSpc>
              <a:spcBef>
                <a:spcPts val="1300"/>
              </a:spcBef>
              <a:buClr>
                <a:srgbClr val="006DB2"/>
              </a:buClr>
              <a:buFontTx/>
              <a:defRPr sz="2500">
                <a:solidFill>
                  <a:srgbClr val="752120"/>
                </a:solidFill>
                <a:latin typeface="Montserrat ExtraLight"/>
                <a:ea typeface="Montserrat ExtraLight"/>
                <a:cs typeface="Montserrat ExtraLight"/>
                <a:sym typeface="Montserrat ExtraLight"/>
              </a:defRPr>
            </a:pPr>
            <a:endParaRPr dirty="0"/>
          </a:p>
        </p:txBody>
      </p:sp>
      <p:sp>
        <p:nvSpPr>
          <p:cNvPr id="300" name="Wijzig tekst: klik 2x"/>
          <p:cNvSpPr txBox="1">
            <a:spLocks noGrp="1"/>
          </p:cNvSpPr>
          <p:nvPr>
            <p:ph type="title" idx="4294967295"/>
          </p:nvPr>
        </p:nvSpPr>
        <p:spPr>
          <a:xfrm>
            <a:off x="381000" y="0"/>
            <a:ext cx="10668000" cy="1131888"/>
          </a:xfrm>
          <a:prstGeom prst="rect">
            <a:avLst/>
          </a:prstGeom>
        </p:spPr>
        <p:txBody>
          <a:bodyPr lIns="0" tIns="0" rIns="0" bIns="0"/>
          <a:lstStyle/>
          <a:p>
            <a:pPr>
              <a:lnSpc>
                <a:spcPct val="100000"/>
              </a:lnSpc>
              <a:defRPr sz="3000">
                <a:solidFill>
                  <a:srgbClr val="FFFFFF"/>
                </a:solidFill>
                <a:latin typeface="Montserrat SemiBold"/>
                <a:ea typeface="Montserrat SemiBold"/>
                <a:cs typeface="Montserrat SemiBold"/>
                <a:sym typeface="Montserrat SemiBold"/>
              </a:defRPr>
            </a:pPr>
            <a:r>
              <a:rPr lang="en-US" dirty="0" err="1"/>
              <a:t>Kwaliteit</a:t>
            </a:r>
            <a:r>
              <a:rPr lang="en-US" dirty="0"/>
              <a:t> van </a:t>
            </a:r>
            <a:r>
              <a:rPr lang="en-US" dirty="0" err="1"/>
              <a:t>leven</a:t>
            </a:r>
            <a:r>
              <a:rPr lang="en-US" dirty="0"/>
              <a:t> in de </a:t>
            </a:r>
            <a:r>
              <a:rPr lang="en-US" dirty="0" err="1"/>
              <a:t>neuro-oncologie</a:t>
            </a:r>
            <a:endParaRPr dirty="0"/>
          </a:p>
        </p:txBody>
      </p:sp>
    </p:spTree>
    <p:extLst>
      <p:ext uri="{BB962C8B-B14F-4D97-AF65-F5344CB8AC3E}">
        <p14:creationId xmlns:p14="http://schemas.microsoft.com/office/powerpoint/2010/main" val="3012131128"/>
      </p:ext>
    </p:extLst>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theme/theme1.xml><?xml version="1.0" encoding="utf-8"?>
<a:theme xmlns:a="http://schemas.openxmlformats.org/drawingml/2006/main" name="Kantoorthema">
  <a:themeElements>
    <a:clrScheme name="Kantoorthema">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Kantoorthema">
      <a:majorFont>
        <a:latin typeface="Calibri"/>
        <a:ea typeface="Calibri"/>
        <a:cs typeface="Calibri"/>
      </a:majorFont>
      <a:minorFont>
        <a:latin typeface="Helvetica"/>
        <a:ea typeface="Helvetica"/>
        <a:cs typeface="Helvetica"/>
      </a:minorFont>
    </a:fontScheme>
    <a:fmtScheme name="Kantoorthem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Kantoorthema">
  <a:themeElements>
    <a:clrScheme name="Kantoorthema">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Kantoorthema">
      <a:majorFont>
        <a:latin typeface="Calibri"/>
        <a:ea typeface="Calibri"/>
        <a:cs typeface="Calibri"/>
      </a:majorFont>
      <a:minorFont>
        <a:latin typeface="Helvetica"/>
        <a:ea typeface="Helvetica"/>
        <a:cs typeface="Helvetica"/>
      </a:minorFont>
    </a:fontScheme>
    <a:fmtScheme name="Kantoorthem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400</TotalTime>
  <Words>820</Words>
  <Application>Microsoft Macintosh PowerPoint</Application>
  <PresentationFormat>Breedbeeld</PresentationFormat>
  <Paragraphs>185</Paragraphs>
  <Slides>18</Slides>
  <Notes>5</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18</vt:i4>
      </vt:variant>
    </vt:vector>
  </HeadingPairs>
  <TitlesOfParts>
    <vt:vector size="25" baseType="lpstr">
      <vt:lpstr>Myriad Pro</vt:lpstr>
      <vt:lpstr>Times</vt:lpstr>
      <vt:lpstr>Arial</vt:lpstr>
      <vt:lpstr>Calibri</vt:lpstr>
      <vt:lpstr>Times New Roman</vt:lpstr>
      <vt:lpstr>Wingdings</vt:lpstr>
      <vt:lpstr>Kantoorthema</vt:lpstr>
      <vt:lpstr>PowerPoint-presentatie</vt:lpstr>
      <vt:lpstr>PowerPoint-presentatie</vt:lpstr>
      <vt:lpstr>Kwaliteit van leven in de neuro-oncologie</vt:lpstr>
      <vt:lpstr>Kwaliteit van leven in de neuro-oncologie</vt:lpstr>
      <vt:lpstr>Kwaliteit van leven in de neuro-oncologie</vt:lpstr>
      <vt:lpstr>Kwaliteit van leven in de neuro-oncologie</vt:lpstr>
      <vt:lpstr>Kwaliteit van leven in de neuro-oncologie</vt:lpstr>
      <vt:lpstr>Kwaliteit van leven in de neuro-oncologie</vt:lpstr>
      <vt:lpstr>Kwaliteit van leven in de neuro-oncologie</vt:lpstr>
      <vt:lpstr>Kwaliteit van leven in de neuro-oncologie</vt:lpstr>
      <vt:lpstr>Kwaliteit van leven in de neuro-oncologie</vt:lpstr>
      <vt:lpstr>PowerPoint-presentatie</vt:lpstr>
      <vt:lpstr>RANO-PRO response assessment neuro-oncology    patient-reported outcomes</vt:lpstr>
      <vt:lpstr>PowerPoint-presentatie</vt:lpstr>
      <vt:lpstr>PowerPoint-presentatie</vt:lpstr>
      <vt:lpstr>Kwaliteit van leven in de neuro-oncologie</vt:lpstr>
      <vt:lpstr>Pro-Actieve Zorgplanning</vt:lpstr>
      <vt:lpstr>Kwaliteit van leven in de neuro-oncologie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Taphoorn, M.J.B. (NEUR)</dc:creator>
  <cp:lastModifiedBy>Jennifer Gjertsen</cp:lastModifiedBy>
  <cp:revision>19</cp:revision>
  <dcterms:modified xsi:type="dcterms:W3CDTF">2025-03-15T08:18:25Z</dcterms:modified>
</cp:coreProperties>
</file>